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4" r:id="rId8"/>
    <p:sldId id="263" r:id="rId9"/>
    <p:sldId id="269" r:id="rId10"/>
    <p:sldId id="270" r:id="rId11"/>
    <p:sldId id="272" r:id="rId12"/>
    <p:sldId id="274" r:id="rId13"/>
    <p:sldId id="273" r:id="rId14"/>
    <p:sldId id="266" r:id="rId15"/>
    <p:sldId id="271" r:id="rId16"/>
    <p:sldId id="275" r:id="rId17"/>
    <p:sldId id="267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EF7EB7-63D2-41FC-A299-20D8BDBF5C0B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5551CC1-F4FC-4CC4-AEE7-2EEA6881E5AD}">
      <dgm:prSet phldrT="[Text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dirty="0"/>
            <a:t>Data Understanding</a:t>
          </a:r>
        </a:p>
      </dgm:t>
    </dgm:pt>
    <dgm:pt modelId="{5901A019-B30E-43C7-968E-63DA09E63FC0}" type="parTrans" cxnId="{A6580912-5483-4AD0-B0B6-B98BD30A6BE7}">
      <dgm:prSet/>
      <dgm:spPr/>
      <dgm:t>
        <a:bodyPr/>
        <a:lstStyle/>
        <a:p>
          <a:endParaRPr lang="en-US"/>
        </a:p>
      </dgm:t>
    </dgm:pt>
    <dgm:pt modelId="{F21C838C-F60D-4773-9AAB-AF46BBF24518}" type="sibTrans" cxnId="{A6580912-5483-4AD0-B0B6-B98BD30A6BE7}">
      <dgm:prSet/>
      <dgm:spPr/>
      <dgm:t>
        <a:bodyPr/>
        <a:lstStyle/>
        <a:p>
          <a:endParaRPr lang="en-US"/>
        </a:p>
      </dgm:t>
    </dgm:pt>
    <dgm:pt modelId="{766C60DA-9572-4551-9944-21BC5E088043}">
      <dgm:prSet phldrT="[Text]"/>
      <dgm:spPr>
        <a:solidFill>
          <a:schemeClr val="accent4"/>
        </a:solidFill>
      </dgm:spPr>
      <dgm:t>
        <a:bodyPr/>
        <a:lstStyle/>
        <a:p>
          <a:r>
            <a:rPr lang="en-US" dirty="0"/>
            <a:t>Data Preparation</a:t>
          </a:r>
        </a:p>
      </dgm:t>
    </dgm:pt>
    <dgm:pt modelId="{B6F8A2AF-97EB-4909-86B1-5A98654EA8FF}" type="parTrans" cxnId="{C8379729-0742-4857-979B-746441EE7284}">
      <dgm:prSet/>
      <dgm:spPr/>
      <dgm:t>
        <a:bodyPr/>
        <a:lstStyle/>
        <a:p>
          <a:endParaRPr lang="en-US"/>
        </a:p>
      </dgm:t>
    </dgm:pt>
    <dgm:pt modelId="{10802B65-5A4B-4CBF-89DA-B81911C8582B}" type="sibTrans" cxnId="{C8379729-0742-4857-979B-746441EE7284}">
      <dgm:prSet/>
      <dgm:spPr/>
      <dgm:t>
        <a:bodyPr/>
        <a:lstStyle/>
        <a:p>
          <a:endParaRPr lang="en-US"/>
        </a:p>
      </dgm:t>
    </dgm:pt>
    <dgm:pt modelId="{3C8D31EF-E026-4BB5-B6F0-75AD957D39AE}">
      <dgm:prSet phldrT="[Text]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Modeling</a:t>
          </a:r>
        </a:p>
      </dgm:t>
    </dgm:pt>
    <dgm:pt modelId="{B7AD3485-D91F-4801-992C-5546C878D5CB}" type="parTrans" cxnId="{719E02EB-AF6E-439E-842F-F3590A14FB12}">
      <dgm:prSet/>
      <dgm:spPr/>
      <dgm:t>
        <a:bodyPr/>
        <a:lstStyle/>
        <a:p>
          <a:endParaRPr lang="en-US"/>
        </a:p>
      </dgm:t>
    </dgm:pt>
    <dgm:pt modelId="{F0902F51-DCBC-401A-8A99-67F60D36C1B2}" type="sibTrans" cxnId="{719E02EB-AF6E-439E-842F-F3590A14FB12}">
      <dgm:prSet/>
      <dgm:spPr/>
      <dgm:t>
        <a:bodyPr/>
        <a:lstStyle/>
        <a:p>
          <a:endParaRPr lang="en-US"/>
        </a:p>
      </dgm:t>
    </dgm:pt>
    <dgm:pt modelId="{0F6CE154-3174-4064-A999-00D78B7B805D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/>
            <a:t>Evaluation</a:t>
          </a:r>
        </a:p>
      </dgm:t>
    </dgm:pt>
    <dgm:pt modelId="{8B779CB4-DBEF-4A50-BF36-0FBF523A5717}" type="parTrans" cxnId="{D73B7B57-81EC-4047-A2B2-26CF44C621E7}">
      <dgm:prSet/>
      <dgm:spPr/>
      <dgm:t>
        <a:bodyPr/>
        <a:lstStyle/>
        <a:p>
          <a:endParaRPr lang="en-US"/>
        </a:p>
      </dgm:t>
    </dgm:pt>
    <dgm:pt modelId="{D9B530D2-F7C2-4A3F-9C7C-6C152D884A52}" type="sibTrans" cxnId="{D73B7B57-81EC-4047-A2B2-26CF44C621E7}">
      <dgm:prSet/>
      <dgm:spPr/>
      <dgm:t>
        <a:bodyPr/>
        <a:lstStyle/>
        <a:p>
          <a:endParaRPr lang="en-US"/>
        </a:p>
      </dgm:t>
    </dgm:pt>
    <dgm:pt modelId="{58074328-B941-431D-A64A-85FC02633BE7}" type="pres">
      <dgm:prSet presAssocID="{03EF7EB7-63D2-41FC-A299-20D8BDBF5C0B}" presName="diagram" presStyleCnt="0">
        <dgm:presLayoutVars>
          <dgm:dir/>
          <dgm:resizeHandles val="exact"/>
        </dgm:presLayoutVars>
      </dgm:prSet>
      <dgm:spPr/>
    </dgm:pt>
    <dgm:pt modelId="{AEBC247B-4A34-4AD4-9344-EC6F82C08095}" type="pres">
      <dgm:prSet presAssocID="{85551CC1-F4FC-4CC4-AEE7-2EEA6881E5AD}" presName="node" presStyleLbl="node1" presStyleIdx="0" presStyleCnt="4">
        <dgm:presLayoutVars>
          <dgm:bulletEnabled val="1"/>
        </dgm:presLayoutVars>
      </dgm:prSet>
      <dgm:spPr>
        <a:prstGeom prst="bevel">
          <a:avLst/>
        </a:prstGeom>
      </dgm:spPr>
    </dgm:pt>
    <dgm:pt modelId="{68682091-C174-4EEC-95AB-ADA07A7AF6C2}" type="pres">
      <dgm:prSet presAssocID="{F21C838C-F60D-4773-9AAB-AF46BBF24518}" presName="sibTrans" presStyleCnt="0"/>
      <dgm:spPr/>
    </dgm:pt>
    <dgm:pt modelId="{6F78D135-9226-44CB-A6BB-FD46E5C0C6B2}" type="pres">
      <dgm:prSet presAssocID="{766C60DA-9572-4551-9944-21BC5E088043}" presName="node" presStyleLbl="node1" presStyleIdx="1" presStyleCnt="4">
        <dgm:presLayoutVars>
          <dgm:bulletEnabled val="1"/>
        </dgm:presLayoutVars>
      </dgm:prSet>
      <dgm:spPr>
        <a:prstGeom prst="bevel">
          <a:avLst/>
        </a:prstGeom>
      </dgm:spPr>
    </dgm:pt>
    <dgm:pt modelId="{210C1839-2B1C-4BA4-A8B7-B517326559D6}" type="pres">
      <dgm:prSet presAssocID="{10802B65-5A4B-4CBF-89DA-B81911C8582B}" presName="sibTrans" presStyleCnt="0"/>
      <dgm:spPr/>
    </dgm:pt>
    <dgm:pt modelId="{A7F6E9C6-BA7E-4E1D-B520-A62CC74DADC2}" type="pres">
      <dgm:prSet presAssocID="{3C8D31EF-E026-4BB5-B6F0-75AD957D39AE}" presName="node" presStyleLbl="node1" presStyleIdx="2" presStyleCnt="4">
        <dgm:presLayoutVars>
          <dgm:bulletEnabled val="1"/>
        </dgm:presLayoutVars>
      </dgm:prSet>
      <dgm:spPr>
        <a:prstGeom prst="bevel">
          <a:avLst/>
        </a:prstGeom>
      </dgm:spPr>
    </dgm:pt>
    <dgm:pt modelId="{64C2DEC5-6D66-415E-B40C-351009916C44}" type="pres">
      <dgm:prSet presAssocID="{F0902F51-DCBC-401A-8A99-67F60D36C1B2}" presName="sibTrans" presStyleCnt="0"/>
      <dgm:spPr/>
    </dgm:pt>
    <dgm:pt modelId="{4B0E9E97-7D6C-4E15-8D45-952334466A9B}" type="pres">
      <dgm:prSet presAssocID="{0F6CE154-3174-4064-A999-00D78B7B805D}" presName="node" presStyleLbl="node1" presStyleIdx="3" presStyleCnt="4">
        <dgm:presLayoutVars>
          <dgm:bulletEnabled val="1"/>
        </dgm:presLayoutVars>
      </dgm:prSet>
      <dgm:spPr>
        <a:prstGeom prst="bevel">
          <a:avLst/>
        </a:prstGeom>
      </dgm:spPr>
    </dgm:pt>
  </dgm:ptLst>
  <dgm:cxnLst>
    <dgm:cxn modelId="{A6580912-5483-4AD0-B0B6-B98BD30A6BE7}" srcId="{03EF7EB7-63D2-41FC-A299-20D8BDBF5C0B}" destId="{85551CC1-F4FC-4CC4-AEE7-2EEA6881E5AD}" srcOrd="0" destOrd="0" parTransId="{5901A019-B30E-43C7-968E-63DA09E63FC0}" sibTransId="{F21C838C-F60D-4773-9AAB-AF46BBF24518}"/>
    <dgm:cxn modelId="{3FEE841B-B444-40AD-AAC8-DB325323BBC9}" type="presOf" srcId="{0F6CE154-3174-4064-A999-00D78B7B805D}" destId="{4B0E9E97-7D6C-4E15-8D45-952334466A9B}" srcOrd="0" destOrd="0" presId="urn:microsoft.com/office/officeart/2005/8/layout/default"/>
    <dgm:cxn modelId="{C8379729-0742-4857-979B-746441EE7284}" srcId="{03EF7EB7-63D2-41FC-A299-20D8BDBF5C0B}" destId="{766C60DA-9572-4551-9944-21BC5E088043}" srcOrd="1" destOrd="0" parTransId="{B6F8A2AF-97EB-4909-86B1-5A98654EA8FF}" sibTransId="{10802B65-5A4B-4CBF-89DA-B81911C8582B}"/>
    <dgm:cxn modelId="{D73B7B57-81EC-4047-A2B2-26CF44C621E7}" srcId="{03EF7EB7-63D2-41FC-A299-20D8BDBF5C0B}" destId="{0F6CE154-3174-4064-A999-00D78B7B805D}" srcOrd="3" destOrd="0" parTransId="{8B779CB4-DBEF-4A50-BF36-0FBF523A5717}" sibTransId="{D9B530D2-F7C2-4A3F-9C7C-6C152D884A52}"/>
    <dgm:cxn modelId="{67CFC37B-0D5E-4DCD-9C26-151A99798E35}" type="presOf" srcId="{766C60DA-9572-4551-9944-21BC5E088043}" destId="{6F78D135-9226-44CB-A6BB-FD46E5C0C6B2}" srcOrd="0" destOrd="0" presId="urn:microsoft.com/office/officeart/2005/8/layout/default"/>
    <dgm:cxn modelId="{136BE87D-5A11-4B5D-85F8-3AC1CF65DC9C}" type="presOf" srcId="{03EF7EB7-63D2-41FC-A299-20D8BDBF5C0B}" destId="{58074328-B941-431D-A64A-85FC02633BE7}" srcOrd="0" destOrd="0" presId="urn:microsoft.com/office/officeart/2005/8/layout/default"/>
    <dgm:cxn modelId="{067684BB-D9B6-4D70-B4CB-6A3A176BB594}" type="presOf" srcId="{3C8D31EF-E026-4BB5-B6F0-75AD957D39AE}" destId="{A7F6E9C6-BA7E-4E1D-B520-A62CC74DADC2}" srcOrd="0" destOrd="0" presId="urn:microsoft.com/office/officeart/2005/8/layout/default"/>
    <dgm:cxn modelId="{719E02EB-AF6E-439E-842F-F3590A14FB12}" srcId="{03EF7EB7-63D2-41FC-A299-20D8BDBF5C0B}" destId="{3C8D31EF-E026-4BB5-B6F0-75AD957D39AE}" srcOrd="2" destOrd="0" parTransId="{B7AD3485-D91F-4801-992C-5546C878D5CB}" sibTransId="{F0902F51-DCBC-401A-8A99-67F60D36C1B2}"/>
    <dgm:cxn modelId="{21CA26F7-622D-4A0A-A1C3-88727EF8ABB3}" type="presOf" srcId="{85551CC1-F4FC-4CC4-AEE7-2EEA6881E5AD}" destId="{AEBC247B-4A34-4AD4-9344-EC6F82C08095}" srcOrd="0" destOrd="0" presId="urn:microsoft.com/office/officeart/2005/8/layout/default"/>
    <dgm:cxn modelId="{D530671D-8619-49D8-A646-542248EDDDE5}" type="presParOf" srcId="{58074328-B941-431D-A64A-85FC02633BE7}" destId="{AEBC247B-4A34-4AD4-9344-EC6F82C08095}" srcOrd="0" destOrd="0" presId="urn:microsoft.com/office/officeart/2005/8/layout/default"/>
    <dgm:cxn modelId="{764252A1-7E8A-41AA-9010-37271DFB144F}" type="presParOf" srcId="{58074328-B941-431D-A64A-85FC02633BE7}" destId="{68682091-C174-4EEC-95AB-ADA07A7AF6C2}" srcOrd="1" destOrd="0" presId="urn:microsoft.com/office/officeart/2005/8/layout/default"/>
    <dgm:cxn modelId="{3F5D9FEA-4093-41DF-82AF-CE9B7A8276F6}" type="presParOf" srcId="{58074328-B941-431D-A64A-85FC02633BE7}" destId="{6F78D135-9226-44CB-A6BB-FD46E5C0C6B2}" srcOrd="2" destOrd="0" presId="urn:microsoft.com/office/officeart/2005/8/layout/default"/>
    <dgm:cxn modelId="{1D976A27-F0D1-43D7-A074-57CE1611FF3A}" type="presParOf" srcId="{58074328-B941-431D-A64A-85FC02633BE7}" destId="{210C1839-2B1C-4BA4-A8B7-B517326559D6}" srcOrd="3" destOrd="0" presId="urn:microsoft.com/office/officeart/2005/8/layout/default"/>
    <dgm:cxn modelId="{369B6748-256D-4EF3-8522-FFA90759A224}" type="presParOf" srcId="{58074328-B941-431D-A64A-85FC02633BE7}" destId="{A7F6E9C6-BA7E-4E1D-B520-A62CC74DADC2}" srcOrd="4" destOrd="0" presId="urn:microsoft.com/office/officeart/2005/8/layout/default"/>
    <dgm:cxn modelId="{134E777B-DF9A-4B03-8B2D-F262DA5B9854}" type="presParOf" srcId="{58074328-B941-431D-A64A-85FC02633BE7}" destId="{64C2DEC5-6D66-415E-B40C-351009916C44}" srcOrd="5" destOrd="0" presId="urn:microsoft.com/office/officeart/2005/8/layout/default"/>
    <dgm:cxn modelId="{7FB3E0C2-F1F1-46BB-8DAC-61838660EDEC}" type="presParOf" srcId="{58074328-B941-431D-A64A-85FC02633BE7}" destId="{4B0E9E97-7D6C-4E15-8D45-952334466A9B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ABE4872-14B3-4A99-81C0-5AC28D5D67FF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9FEE4A3-4B12-4F6B-AE44-66A9B5E883B7}">
      <dgm:prSet phldrT="[Text]"/>
      <dgm:spPr/>
      <dgm:t>
        <a:bodyPr/>
        <a:lstStyle/>
        <a:p>
          <a:r>
            <a:rPr lang="en-US" dirty="0"/>
            <a:t>High</a:t>
          </a:r>
        </a:p>
      </dgm:t>
    </dgm:pt>
    <dgm:pt modelId="{4B3A422A-47B2-4A33-9AD7-85235A433D95}" type="parTrans" cxnId="{34FFA7D7-2423-4380-AD23-40E0C8FF3261}">
      <dgm:prSet/>
      <dgm:spPr/>
      <dgm:t>
        <a:bodyPr/>
        <a:lstStyle/>
        <a:p>
          <a:endParaRPr lang="en-US"/>
        </a:p>
      </dgm:t>
    </dgm:pt>
    <dgm:pt modelId="{F8E5ECAE-BEDC-4603-8003-D43E1DFB2DF2}" type="sibTrans" cxnId="{34FFA7D7-2423-4380-AD23-40E0C8FF3261}">
      <dgm:prSet/>
      <dgm:spPr/>
      <dgm:t>
        <a:bodyPr/>
        <a:lstStyle/>
        <a:p>
          <a:endParaRPr lang="en-US"/>
        </a:p>
      </dgm:t>
    </dgm:pt>
    <dgm:pt modelId="{61DA08AF-CBF5-4C54-902D-78B5C582174F}">
      <dgm:prSet phldrT="[Text]" custT="1"/>
      <dgm:spPr/>
      <dgm:t>
        <a:bodyPr/>
        <a:lstStyle/>
        <a:p>
          <a:r>
            <a:rPr lang="en-US" sz="2000" b="1" dirty="0"/>
            <a:t>V4</a:t>
          </a:r>
        </a:p>
      </dgm:t>
    </dgm:pt>
    <dgm:pt modelId="{D76606C6-F413-4960-BA97-B98D0918CA09}" type="parTrans" cxnId="{FD186C7A-5A2A-4212-8E96-EBAC145EF0C7}">
      <dgm:prSet/>
      <dgm:spPr/>
      <dgm:t>
        <a:bodyPr/>
        <a:lstStyle/>
        <a:p>
          <a:endParaRPr lang="en-US"/>
        </a:p>
      </dgm:t>
    </dgm:pt>
    <dgm:pt modelId="{2C4A5E49-BD9C-4CF5-89F9-CC5B27324F71}" type="sibTrans" cxnId="{FD186C7A-5A2A-4212-8E96-EBAC145EF0C7}">
      <dgm:prSet/>
      <dgm:spPr/>
      <dgm:t>
        <a:bodyPr/>
        <a:lstStyle/>
        <a:p>
          <a:endParaRPr lang="en-US"/>
        </a:p>
      </dgm:t>
    </dgm:pt>
    <dgm:pt modelId="{333F7E42-0C5E-4370-8808-F29B48BD4B43}">
      <dgm:prSet phldrT="[Text]" custT="1"/>
      <dgm:spPr/>
      <dgm:t>
        <a:bodyPr/>
        <a:lstStyle/>
        <a:p>
          <a:r>
            <a:rPr lang="en-US" sz="2000" b="1" dirty="0"/>
            <a:t>V10</a:t>
          </a:r>
        </a:p>
      </dgm:t>
    </dgm:pt>
    <dgm:pt modelId="{A1449CA3-16D5-4489-94FF-927559675537}" type="parTrans" cxnId="{823803B5-7FC0-404E-9DE8-203BECA13B42}">
      <dgm:prSet/>
      <dgm:spPr/>
      <dgm:t>
        <a:bodyPr/>
        <a:lstStyle/>
        <a:p>
          <a:endParaRPr lang="en-US"/>
        </a:p>
      </dgm:t>
    </dgm:pt>
    <dgm:pt modelId="{79082292-7844-43E4-BF79-8C4C22EF9239}" type="sibTrans" cxnId="{823803B5-7FC0-404E-9DE8-203BECA13B42}">
      <dgm:prSet/>
      <dgm:spPr/>
      <dgm:t>
        <a:bodyPr/>
        <a:lstStyle/>
        <a:p>
          <a:endParaRPr lang="en-US"/>
        </a:p>
      </dgm:t>
    </dgm:pt>
    <dgm:pt modelId="{EF390B2D-C0BF-4C73-ACA4-EF363A8B1750}">
      <dgm:prSet phldrT="[Text]"/>
      <dgm:spPr/>
      <dgm:t>
        <a:bodyPr/>
        <a:lstStyle/>
        <a:p>
          <a:r>
            <a:rPr lang="en-US" dirty="0"/>
            <a:t>Medium</a:t>
          </a:r>
        </a:p>
      </dgm:t>
    </dgm:pt>
    <dgm:pt modelId="{D61CB528-CB76-45A9-8544-41E17C630613}" type="parTrans" cxnId="{EEBE5B46-CF96-4CC1-B2F3-30DF0B371533}">
      <dgm:prSet/>
      <dgm:spPr/>
      <dgm:t>
        <a:bodyPr/>
        <a:lstStyle/>
        <a:p>
          <a:endParaRPr lang="en-US"/>
        </a:p>
      </dgm:t>
    </dgm:pt>
    <dgm:pt modelId="{9450910B-65E2-4B2B-B07C-72C7DF3878C6}" type="sibTrans" cxnId="{EEBE5B46-CF96-4CC1-B2F3-30DF0B371533}">
      <dgm:prSet/>
      <dgm:spPr/>
      <dgm:t>
        <a:bodyPr/>
        <a:lstStyle/>
        <a:p>
          <a:endParaRPr lang="en-US"/>
        </a:p>
      </dgm:t>
    </dgm:pt>
    <dgm:pt modelId="{779787EB-3441-404B-AF70-7337AE677690}">
      <dgm:prSet phldrT="[Text]"/>
      <dgm:spPr/>
      <dgm:t>
        <a:bodyPr/>
        <a:lstStyle/>
        <a:p>
          <a:r>
            <a:rPr lang="en-US" dirty="0"/>
            <a:t>V2-V3</a:t>
          </a:r>
        </a:p>
      </dgm:t>
    </dgm:pt>
    <dgm:pt modelId="{4E8D3EEA-A484-40AB-B515-6752D5FC0D71}" type="parTrans" cxnId="{DFD56E45-C577-4A89-8D07-10F683C73F44}">
      <dgm:prSet/>
      <dgm:spPr/>
      <dgm:t>
        <a:bodyPr/>
        <a:lstStyle/>
        <a:p>
          <a:endParaRPr lang="en-US"/>
        </a:p>
      </dgm:t>
    </dgm:pt>
    <dgm:pt modelId="{C515036C-743F-4FE1-A299-9EBB10E00647}" type="sibTrans" cxnId="{DFD56E45-C577-4A89-8D07-10F683C73F44}">
      <dgm:prSet/>
      <dgm:spPr/>
      <dgm:t>
        <a:bodyPr/>
        <a:lstStyle/>
        <a:p>
          <a:endParaRPr lang="en-US"/>
        </a:p>
      </dgm:t>
    </dgm:pt>
    <dgm:pt modelId="{ED402472-BFD6-4735-B5B1-CD92862478CE}">
      <dgm:prSet phldrT="[Text]"/>
      <dgm:spPr/>
      <dgm:t>
        <a:bodyPr/>
        <a:lstStyle/>
        <a:p>
          <a:r>
            <a:rPr lang="en-US" dirty="0"/>
            <a:t>V5-V9</a:t>
          </a:r>
        </a:p>
      </dgm:t>
    </dgm:pt>
    <dgm:pt modelId="{05A8C69D-FCA8-4C2E-B75A-3002145AE9C5}" type="parTrans" cxnId="{8B34302B-B271-486A-908C-DE5CF94AAFCD}">
      <dgm:prSet/>
      <dgm:spPr/>
      <dgm:t>
        <a:bodyPr/>
        <a:lstStyle/>
        <a:p>
          <a:endParaRPr lang="en-US"/>
        </a:p>
      </dgm:t>
    </dgm:pt>
    <dgm:pt modelId="{0637FD4F-3F70-43F4-A572-111A386C44B8}" type="sibTrans" cxnId="{8B34302B-B271-486A-908C-DE5CF94AAFCD}">
      <dgm:prSet/>
      <dgm:spPr/>
      <dgm:t>
        <a:bodyPr/>
        <a:lstStyle/>
        <a:p>
          <a:endParaRPr lang="en-US"/>
        </a:p>
      </dgm:t>
    </dgm:pt>
    <dgm:pt modelId="{2FB1A31E-9628-48CD-B841-79CC7165E36F}">
      <dgm:prSet phldrT="[Text]"/>
      <dgm:spPr/>
      <dgm:t>
        <a:bodyPr/>
        <a:lstStyle/>
        <a:p>
          <a:r>
            <a:rPr lang="en-US" dirty="0"/>
            <a:t>Time</a:t>
          </a:r>
        </a:p>
      </dgm:t>
    </dgm:pt>
    <dgm:pt modelId="{E1A9EE22-2B5E-4A27-8053-38BB7D897C0E}" type="parTrans" cxnId="{CF1C5927-CEC3-4312-928F-720CD948B0A8}">
      <dgm:prSet/>
      <dgm:spPr/>
      <dgm:t>
        <a:bodyPr/>
        <a:lstStyle/>
        <a:p>
          <a:endParaRPr lang="en-US"/>
        </a:p>
      </dgm:t>
    </dgm:pt>
    <dgm:pt modelId="{650887DB-3A7D-46B1-BEDC-C63B4C8A5319}" type="sibTrans" cxnId="{CF1C5927-CEC3-4312-928F-720CD948B0A8}">
      <dgm:prSet/>
      <dgm:spPr/>
      <dgm:t>
        <a:bodyPr/>
        <a:lstStyle/>
        <a:p>
          <a:endParaRPr lang="en-US"/>
        </a:p>
      </dgm:t>
    </dgm:pt>
    <dgm:pt modelId="{6E26EC1A-39E0-4E9B-A6CB-3CDF27D18E6D}">
      <dgm:prSet phldrT="[Text]"/>
      <dgm:spPr/>
      <dgm:t>
        <a:bodyPr/>
        <a:lstStyle/>
        <a:p>
          <a:endParaRPr lang="en-US" dirty="0"/>
        </a:p>
      </dgm:t>
    </dgm:pt>
    <dgm:pt modelId="{82BB2979-1ECD-44DE-B5DC-DB3123178521}" type="parTrans" cxnId="{92BE6688-3DAD-4EEF-88B6-949B803832FB}">
      <dgm:prSet/>
      <dgm:spPr/>
      <dgm:t>
        <a:bodyPr/>
        <a:lstStyle/>
        <a:p>
          <a:endParaRPr lang="en-US"/>
        </a:p>
      </dgm:t>
    </dgm:pt>
    <dgm:pt modelId="{FA1D5145-05B8-4262-B1ED-A02FDCE22C5B}" type="sibTrans" cxnId="{92BE6688-3DAD-4EEF-88B6-949B803832FB}">
      <dgm:prSet/>
      <dgm:spPr/>
      <dgm:t>
        <a:bodyPr/>
        <a:lstStyle/>
        <a:p>
          <a:endParaRPr lang="en-US"/>
        </a:p>
      </dgm:t>
    </dgm:pt>
    <dgm:pt modelId="{12FA3322-2CBF-4A44-9C7A-B45B7FB66BF0}">
      <dgm:prSet phldrT="[Text]"/>
      <dgm:spPr/>
      <dgm:t>
        <a:bodyPr/>
        <a:lstStyle/>
        <a:p>
          <a:endParaRPr lang="en-US" dirty="0"/>
        </a:p>
      </dgm:t>
    </dgm:pt>
    <dgm:pt modelId="{42404591-388E-4581-BC66-8F58C617B072}" type="parTrans" cxnId="{D8FF6296-0343-419A-8732-96F404B025DA}">
      <dgm:prSet/>
      <dgm:spPr/>
      <dgm:t>
        <a:bodyPr/>
        <a:lstStyle/>
        <a:p>
          <a:endParaRPr lang="en-US"/>
        </a:p>
      </dgm:t>
    </dgm:pt>
    <dgm:pt modelId="{CCE85CDE-5C88-4A24-AEC9-7DE94A91A3A8}" type="sibTrans" cxnId="{D8FF6296-0343-419A-8732-96F404B025DA}">
      <dgm:prSet/>
      <dgm:spPr/>
      <dgm:t>
        <a:bodyPr/>
        <a:lstStyle/>
        <a:p>
          <a:endParaRPr lang="en-US"/>
        </a:p>
      </dgm:t>
    </dgm:pt>
    <dgm:pt modelId="{D02C020E-D50E-4A5F-A4DB-72E816A831E4}">
      <dgm:prSet phldrT="[Text]"/>
      <dgm:spPr/>
      <dgm:t>
        <a:bodyPr/>
        <a:lstStyle/>
        <a:p>
          <a:endParaRPr lang="en-US" dirty="0"/>
        </a:p>
      </dgm:t>
    </dgm:pt>
    <dgm:pt modelId="{B5B6D61A-2112-4B8A-9992-E4A5A5A4D1D0}" type="parTrans" cxnId="{D3D20D39-2F82-410B-9879-4EA827D8B58D}">
      <dgm:prSet/>
      <dgm:spPr/>
      <dgm:t>
        <a:bodyPr/>
        <a:lstStyle/>
        <a:p>
          <a:endParaRPr lang="en-US"/>
        </a:p>
      </dgm:t>
    </dgm:pt>
    <dgm:pt modelId="{2B8170BA-8112-44D0-B6C4-DB8FF89F3E7B}" type="sibTrans" cxnId="{D3D20D39-2F82-410B-9879-4EA827D8B58D}">
      <dgm:prSet/>
      <dgm:spPr/>
      <dgm:t>
        <a:bodyPr/>
        <a:lstStyle/>
        <a:p>
          <a:endParaRPr lang="en-US"/>
        </a:p>
      </dgm:t>
    </dgm:pt>
    <dgm:pt modelId="{CFA19028-1BC2-46DC-8E2B-99E5C6AA2082}">
      <dgm:prSet phldrT="[Text]"/>
      <dgm:spPr/>
      <dgm:t>
        <a:bodyPr/>
        <a:lstStyle/>
        <a:p>
          <a:r>
            <a:rPr lang="en-US" dirty="0"/>
            <a:t>Drop</a:t>
          </a:r>
        </a:p>
      </dgm:t>
    </dgm:pt>
    <dgm:pt modelId="{45512C2C-8066-4C48-8321-A14732B37A01}" type="sibTrans" cxnId="{4B7CAD5D-26D0-4BBA-8808-BF802EC60F28}">
      <dgm:prSet/>
      <dgm:spPr/>
      <dgm:t>
        <a:bodyPr/>
        <a:lstStyle/>
        <a:p>
          <a:endParaRPr lang="en-US"/>
        </a:p>
      </dgm:t>
    </dgm:pt>
    <dgm:pt modelId="{7EC7DEA7-0129-439B-B655-4D234A00C133}" type="parTrans" cxnId="{4B7CAD5D-26D0-4BBA-8808-BF802EC60F28}">
      <dgm:prSet/>
      <dgm:spPr/>
      <dgm:t>
        <a:bodyPr/>
        <a:lstStyle/>
        <a:p>
          <a:endParaRPr lang="en-US"/>
        </a:p>
      </dgm:t>
    </dgm:pt>
    <dgm:pt modelId="{5EED66DD-D78F-4356-B210-E133A161BADF}">
      <dgm:prSet phldrT="[Text]" custT="1"/>
      <dgm:spPr/>
      <dgm:t>
        <a:bodyPr/>
        <a:lstStyle/>
        <a:p>
          <a:r>
            <a:rPr lang="en-US" sz="2000" b="1" dirty="0"/>
            <a:t>V12</a:t>
          </a:r>
        </a:p>
      </dgm:t>
    </dgm:pt>
    <dgm:pt modelId="{0B005631-7FE5-489B-BA8C-26D0FC2CD04C}" type="parTrans" cxnId="{C6CD40A8-B529-4C29-8B35-148036300440}">
      <dgm:prSet/>
      <dgm:spPr/>
      <dgm:t>
        <a:bodyPr/>
        <a:lstStyle/>
        <a:p>
          <a:endParaRPr lang="en-US"/>
        </a:p>
      </dgm:t>
    </dgm:pt>
    <dgm:pt modelId="{3CDDA003-D42E-44DE-92E7-4223EA041BBE}" type="sibTrans" cxnId="{C6CD40A8-B529-4C29-8B35-148036300440}">
      <dgm:prSet/>
      <dgm:spPr/>
      <dgm:t>
        <a:bodyPr/>
        <a:lstStyle/>
        <a:p>
          <a:endParaRPr lang="en-US"/>
        </a:p>
      </dgm:t>
    </dgm:pt>
    <dgm:pt modelId="{B1D8AE23-3E65-4C12-B459-3DCE4E08919F}">
      <dgm:prSet phldrT="[Text]" custT="1"/>
      <dgm:spPr/>
      <dgm:t>
        <a:bodyPr/>
        <a:lstStyle/>
        <a:p>
          <a:r>
            <a:rPr lang="en-US" sz="2000" b="1" dirty="0"/>
            <a:t>V14</a:t>
          </a:r>
        </a:p>
      </dgm:t>
    </dgm:pt>
    <dgm:pt modelId="{08030413-547C-4498-B5CF-307B5F46A18C}" type="parTrans" cxnId="{CBA327CD-41DC-42F6-B3CD-0E66D2821482}">
      <dgm:prSet/>
      <dgm:spPr/>
      <dgm:t>
        <a:bodyPr/>
        <a:lstStyle/>
        <a:p>
          <a:endParaRPr lang="en-US"/>
        </a:p>
      </dgm:t>
    </dgm:pt>
    <dgm:pt modelId="{F64452AB-F072-47D2-9AFD-DD14BA4AD12D}" type="sibTrans" cxnId="{CBA327CD-41DC-42F6-B3CD-0E66D2821482}">
      <dgm:prSet/>
      <dgm:spPr/>
      <dgm:t>
        <a:bodyPr/>
        <a:lstStyle/>
        <a:p>
          <a:endParaRPr lang="en-US"/>
        </a:p>
      </dgm:t>
    </dgm:pt>
    <dgm:pt modelId="{55CDB1FF-CD40-47E8-B57A-1AF0956CC11D}">
      <dgm:prSet phldrT="[Text]" custT="1"/>
      <dgm:spPr/>
      <dgm:t>
        <a:bodyPr/>
        <a:lstStyle/>
        <a:p>
          <a:r>
            <a:rPr lang="en-US" sz="2000" b="1" dirty="0"/>
            <a:t>V17</a:t>
          </a:r>
        </a:p>
      </dgm:t>
    </dgm:pt>
    <dgm:pt modelId="{E8169B8C-3D97-4A23-8C14-E01ACB656152}" type="parTrans" cxnId="{037767F9-822E-41E3-A2C4-DDFD922B8EC1}">
      <dgm:prSet/>
      <dgm:spPr/>
      <dgm:t>
        <a:bodyPr/>
        <a:lstStyle/>
        <a:p>
          <a:endParaRPr lang="en-US"/>
        </a:p>
      </dgm:t>
    </dgm:pt>
    <dgm:pt modelId="{F1749FDA-493B-49BB-A91C-5E313C0C5541}" type="sibTrans" cxnId="{037767F9-822E-41E3-A2C4-DDFD922B8EC1}">
      <dgm:prSet/>
      <dgm:spPr/>
      <dgm:t>
        <a:bodyPr/>
        <a:lstStyle/>
        <a:p>
          <a:endParaRPr lang="en-US"/>
        </a:p>
      </dgm:t>
    </dgm:pt>
    <dgm:pt modelId="{E61E848C-26EA-48B8-9B1C-6A7E0BEF6A11}">
      <dgm:prSet phldrT="[Text]"/>
      <dgm:spPr/>
      <dgm:t>
        <a:bodyPr/>
        <a:lstStyle/>
        <a:p>
          <a:r>
            <a:rPr lang="en-US" dirty="0"/>
            <a:t>V1</a:t>
          </a:r>
        </a:p>
      </dgm:t>
    </dgm:pt>
    <dgm:pt modelId="{1CBD72AE-56D0-4914-BADE-E1F226199A4E}" type="parTrans" cxnId="{C66A87D1-DB0A-41B2-9EFF-A61876897066}">
      <dgm:prSet/>
      <dgm:spPr/>
      <dgm:t>
        <a:bodyPr/>
        <a:lstStyle/>
        <a:p>
          <a:endParaRPr lang="en-US"/>
        </a:p>
      </dgm:t>
    </dgm:pt>
    <dgm:pt modelId="{3AACFDC7-7BED-4E8A-B9FB-ADBF219C4A96}" type="sibTrans" cxnId="{C66A87D1-DB0A-41B2-9EFF-A61876897066}">
      <dgm:prSet/>
      <dgm:spPr/>
      <dgm:t>
        <a:bodyPr/>
        <a:lstStyle/>
        <a:p>
          <a:endParaRPr lang="en-US"/>
        </a:p>
      </dgm:t>
    </dgm:pt>
    <dgm:pt modelId="{BDEF89B3-4828-49BB-962D-ECCF210D25AF}">
      <dgm:prSet phldrT="[Text]"/>
      <dgm:spPr/>
      <dgm:t>
        <a:bodyPr/>
        <a:lstStyle/>
        <a:p>
          <a:r>
            <a:rPr lang="en-US" dirty="0"/>
            <a:t>V24</a:t>
          </a:r>
        </a:p>
      </dgm:t>
    </dgm:pt>
    <dgm:pt modelId="{9B92F678-846A-45B5-A5E2-92BF4003CE95}" type="parTrans" cxnId="{9E22CF28-F825-46FD-8969-24CE547BC280}">
      <dgm:prSet/>
      <dgm:spPr/>
      <dgm:t>
        <a:bodyPr/>
        <a:lstStyle/>
        <a:p>
          <a:endParaRPr lang="en-US"/>
        </a:p>
      </dgm:t>
    </dgm:pt>
    <dgm:pt modelId="{F1316A8E-3357-4A1E-A476-6DC63BC06360}" type="sibTrans" cxnId="{9E22CF28-F825-46FD-8969-24CE547BC280}">
      <dgm:prSet/>
      <dgm:spPr/>
      <dgm:t>
        <a:bodyPr/>
        <a:lstStyle/>
        <a:p>
          <a:endParaRPr lang="en-US"/>
        </a:p>
      </dgm:t>
    </dgm:pt>
    <dgm:pt modelId="{1CA7A6E5-F6E2-4D0E-A3A0-2DC362A1CE3C}">
      <dgm:prSet phldrT="[Text]"/>
      <dgm:spPr/>
      <dgm:t>
        <a:bodyPr/>
        <a:lstStyle/>
        <a:p>
          <a:r>
            <a:rPr lang="en-US" dirty="0"/>
            <a:t>V11</a:t>
          </a:r>
        </a:p>
      </dgm:t>
    </dgm:pt>
    <dgm:pt modelId="{B8192D33-4205-44CB-973D-2D98FB1506A5}" type="parTrans" cxnId="{610F71C8-0BEA-4CA4-94CF-D020BDFEC243}">
      <dgm:prSet/>
      <dgm:spPr/>
      <dgm:t>
        <a:bodyPr/>
        <a:lstStyle/>
        <a:p>
          <a:endParaRPr lang="en-US"/>
        </a:p>
      </dgm:t>
    </dgm:pt>
    <dgm:pt modelId="{39B318F9-E521-46E3-BCF7-81AC95CBCCAD}" type="sibTrans" cxnId="{610F71C8-0BEA-4CA4-94CF-D020BDFEC243}">
      <dgm:prSet/>
      <dgm:spPr/>
      <dgm:t>
        <a:bodyPr/>
        <a:lstStyle/>
        <a:p>
          <a:endParaRPr lang="en-US"/>
        </a:p>
      </dgm:t>
    </dgm:pt>
    <dgm:pt modelId="{46A9A623-5FF5-4896-A5A7-EF225F645D64}">
      <dgm:prSet phldrT="[Text]"/>
      <dgm:spPr/>
      <dgm:t>
        <a:bodyPr/>
        <a:lstStyle/>
        <a:p>
          <a:r>
            <a:rPr lang="en-US" dirty="0"/>
            <a:t>V13</a:t>
          </a:r>
        </a:p>
      </dgm:t>
    </dgm:pt>
    <dgm:pt modelId="{C1B8B65F-B73F-459B-ADB0-53141A213C1E}" type="parTrans" cxnId="{A033EA00-C7F0-46BD-B431-0913EF717072}">
      <dgm:prSet/>
      <dgm:spPr/>
      <dgm:t>
        <a:bodyPr/>
        <a:lstStyle/>
        <a:p>
          <a:endParaRPr lang="en-US"/>
        </a:p>
      </dgm:t>
    </dgm:pt>
    <dgm:pt modelId="{24F3E252-5E96-4A2B-8A82-82893FCE523B}" type="sibTrans" cxnId="{A033EA00-C7F0-46BD-B431-0913EF717072}">
      <dgm:prSet/>
      <dgm:spPr/>
      <dgm:t>
        <a:bodyPr/>
        <a:lstStyle/>
        <a:p>
          <a:endParaRPr lang="en-US"/>
        </a:p>
      </dgm:t>
    </dgm:pt>
    <dgm:pt modelId="{BD95A835-2C3D-4FCE-8EAC-120018877196}">
      <dgm:prSet phldrT="[Text]"/>
      <dgm:spPr/>
      <dgm:t>
        <a:bodyPr/>
        <a:lstStyle/>
        <a:p>
          <a:r>
            <a:rPr lang="en-US" dirty="0"/>
            <a:t>V15-V16</a:t>
          </a:r>
        </a:p>
      </dgm:t>
    </dgm:pt>
    <dgm:pt modelId="{4448D6C7-C495-41BF-9534-97D0B9294B5A}" type="parTrans" cxnId="{4BBC6F46-F745-45F0-B8A7-21575E7AED10}">
      <dgm:prSet/>
      <dgm:spPr/>
      <dgm:t>
        <a:bodyPr/>
        <a:lstStyle/>
        <a:p>
          <a:endParaRPr lang="en-US"/>
        </a:p>
      </dgm:t>
    </dgm:pt>
    <dgm:pt modelId="{20FE9229-66A4-4793-AA0C-A1625DF005FC}" type="sibTrans" cxnId="{4BBC6F46-F745-45F0-B8A7-21575E7AED10}">
      <dgm:prSet/>
      <dgm:spPr/>
      <dgm:t>
        <a:bodyPr/>
        <a:lstStyle/>
        <a:p>
          <a:endParaRPr lang="en-US"/>
        </a:p>
      </dgm:t>
    </dgm:pt>
    <dgm:pt modelId="{A860FD65-1E44-48F3-B7BF-B107BF06B848}">
      <dgm:prSet phldrT="[Text]"/>
      <dgm:spPr/>
      <dgm:t>
        <a:bodyPr/>
        <a:lstStyle/>
        <a:p>
          <a:endParaRPr lang="en-US" dirty="0"/>
        </a:p>
      </dgm:t>
    </dgm:pt>
    <dgm:pt modelId="{949A64DE-8FCC-47AA-8CD3-DDAD8CFE2C82}" type="parTrans" cxnId="{3985EB5F-F086-4C8E-B946-F06862F0EA70}">
      <dgm:prSet/>
      <dgm:spPr/>
      <dgm:t>
        <a:bodyPr/>
        <a:lstStyle/>
        <a:p>
          <a:endParaRPr lang="en-US"/>
        </a:p>
      </dgm:t>
    </dgm:pt>
    <dgm:pt modelId="{260242F9-B71D-4D03-BF35-B4F5FF65A36F}" type="sibTrans" cxnId="{3985EB5F-F086-4C8E-B946-F06862F0EA70}">
      <dgm:prSet/>
      <dgm:spPr/>
      <dgm:t>
        <a:bodyPr/>
        <a:lstStyle/>
        <a:p>
          <a:endParaRPr lang="en-US"/>
        </a:p>
      </dgm:t>
    </dgm:pt>
    <dgm:pt modelId="{C27B3567-9B9E-45EF-AF6E-56AE09C7FB4A}">
      <dgm:prSet phldrT="[Text]"/>
      <dgm:spPr/>
      <dgm:t>
        <a:bodyPr/>
        <a:lstStyle/>
        <a:p>
          <a:r>
            <a:rPr lang="en-US" dirty="0"/>
            <a:t>V18-V23</a:t>
          </a:r>
        </a:p>
      </dgm:t>
    </dgm:pt>
    <dgm:pt modelId="{5384931D-62E9-44DE-BDD9-88280BD8BB1D}" type="parTrans" cxnId="{B2600F8D-DF2F-4790-BBDC-AEF4C1566538}">
      <dgm:prSet/>
      <dgm:spPr/>
      <dgm:t>
        <a:bodyPr/>
        <a:lstStyle/>
        <a:p>
          <a:endParaRPr lang="en-US"/>
        </a:p>
      </dgm:t>
    </dgm:pt>
    <dgm:pt modelId="{64F03281-2E98-4401-8414-40FC5B1FA149}" type="sibTrans" cxnId="{B2600F8D-DF2F-4790-BBDC-AEF4C1566538}">
      <dgm:prSet/>
      <dgm:spPr/>
      <dgm:t>
        <a:bodyPr/>
        <a:lstStyle/>
        <a:p>
          <a:endParaRPr lang="en-US"/>
        </a:p>
      </dgm:t>
    </dgm:pt>
    <dgm:pt modelId="{0D44BF2A-8608-4AD7-8AAE-E4FB3E3139A4}">
      <dgm:prSet phldrT="[Text]"/>
      <dgm:spPr/>
      <dgm:t>
        <a:bodyPr/>
        <a:lstStyle/>
        <a:p>
          <a:r>
            <a:rPr lang="en-US" dirty="0"/>
            <a:t>V25-V28</a:t>
          </a:r>
        </a:p>
      </dgm:t>
    </dgm:pt>
    <dgm:pt modelId="{9E635306-C4FA-40E2-BA87-73B5F470BC55}" type="parTrans" cxnId="{48AB8C52-4AE1-49C5-8E7C-8BCE67260F36}">
      <dgm:prSet/>
      <dgm:spPr/>
      <dgm:t>
        <a:bodyPr/>
        <a:lstStyle/>
        <a:p>
          <a:endParaRPr lang="en-US"/>
        </a:p>
      </dgm:t>
    </dgm:pt>
    <dgm:pt modelId="{DAFA61B4-9FD6-4617-ADD6-15DEA3F648DE}" type="sibTrans" cxnId="{48AB8C52-4AE1-49C5-8E7C-8BCE67260F36}">
      <dgm:prSet/>
      <dgm:spPr/>
      <dgm:t>
        <a:bodyPr/>
        <a:lstStyle/>
        <a:p>
          <a:endParaRPr lang="en-US"/>
        </a:p>
      </dgm:t>
    </dgm:pt>
    <dgm:pt modelId="{F51A8352-3709-4ADD-AB83-83A5E31E96AD}" type="pres">
      <dgm:prSet presAssocID="{6ABE4872-14B3-4A99-81C0-5AC28D5D67FF}" presName="Name0" presStyleCnt="0">
        <dgm:presLayoutVars>
          <dgm:dir/>
          <dgm:animLvl val="lvl"/>
          <dgm:resizeHandles val="exact"/>
        </dgm:presLayoutVars>
      </dgm:prSet>
      <dgm:spPr/>
    </dgm:pt>
    <dgm:pt modelId="{D0325ED5-C536-4BFA-93DB-C122C02BB416}" type="pres">
      <dgm:prSet presAssocID="{A9FEE4A3-4B12-4F6B-AE44-66A9B5E883B7}" presName="composite" presStyleCnt="0"/>
      <dgm:spPr/>
    </dgm:pt>
    <dgm:pt modelId="{CEBEBEF1-AA9F-4030-8AD5-54B7BB2B6EDD}" type="pres">
      <dgm:prSet presAssocID="{A9FEE4A3-4B12-4F6B-AE44-66A9B5E883B7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47AB7F48-C3AD-453B-99AE-43A4B34EA5A6}" type="pres">
      <dgm:prSet presAssocID="{A9FEE4A3-4B12-4F6B-AE44-66A9B5E883B7}" presName="desTx" presStyleLbl="alignAccFollowNode1" presStyleIdx="0" presStyleCnt="3" custScaleY="91061">
        <dgm:presLayoutVars>
          <dgm:bulletEnabled val="1"/>
        </dgm:presLayoutVars>
      </dgm:prSet>
      <dgm:spPr/>
    </dgm:pt>
    <dgm:pt modelId="{A7BEF57E-6E6A-454A-A412-525C35D15417}" type="pres">
      <dgm:prSet presAssocID="{F8E5ECAE-BEDC-4603-8003-D43E1DFB2DF2}" presName="space" presStyleCnt="0"/>
      <dgm:spPr/>
    </dgm:pt>
    <dgm:pt modelId="{5F97E244-8FC5-48FC-8B45-D7BFA288263C}" type="pres">
      <dgm:prSet presAssocID="{EF390B2D-C0BF-4C73-ACA4-EF363A8B1750}" presName="composite" presStyleCnt="0"/>
      <dgm:spPr/>
    </dgm:pt>
    <dgm:pt modelId="{6B3D54D8-49E2-431E-9F70-C71BF33EFB70}" type="pres">
      <dgm:prSet presAssocID="{EF390B2D-C0BF-4C73-ACA4-EF363A8B1750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B717020E-5440-45EB-A830-DCE2BD375711}" type="pres">
      <dgm:prSet presAssocID="{EF390B2D-C0BF-4C73-ACA4-EF363A8B1750}" presName="desTx" presStyleLbl="alignAccFollowNode1" presStyleIdx="1" presStyleCnt="3" custScaleY="87829">
        <dgm:presLayoutVars>
          <dgm:bulletEnabled val="1"/>
        </dgm:presLayoutVars>
      </dgm:prSet>
      <dgm:spPr/>
    </dgm:pt>
    <dgm:pt modelId="{9A52DEFA-9E0C-48B7-8034-7D44A590D0A8}" type="pres">
      <dgm:prSet presAssocID="{9450910B-65E2-4B2B-B07C-72C7DF3878C6}" presName="space" presStyleCnt="0"/>
      <dgm:spPr/>
    </dgm:pt>
    <dgm:pt modelId="{8F962209-259D-433E-9D47-A0E272806C37}" type="pres">
      <dgm:prSet presAssocID="{CFA19028-1BC2-46DC-8E2B-99E5C6AA2082}" presName="composite" presStyleCnt="0"/>
      <dgm:spPr/>
    </dgm:pt>
    <dgm:pt modelId="{CD548D97-8A38-45A5-99C4-11EEBDBDDFD2}" type="pres">
      <dgm:prSet presAssocID="{CFA19028-1BC2-46DC-8E2B-99E5C6AA2082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613A8270-6BBF-48F4-98D5-8D39C16B9016}" type="pres">
      <dgm:prSet presAssocID="{CFA19028-1BC2-46DC-8E2B-99E5C6AA2082}" presName="desTx" presStyleLbl="alignAccFollowNode1" presStyleIdx="2" presStyleCnt="3" custScaleY="92871">
        <dgm:presLayoutVars>
          <dgm:bulletEnabled val="1"/>
        </dgm:presLayoutVars>
      </dgm:prSet>
      <dgm:spPr/>
    </dgm:pt>
  </dgm:ptLst>
  <dgm:cxnLst>
    <dgm:cxn modelId="{A033EA00-C7F0-46BD-B431-0913EF717072}" srcId="{EF390B2D-C0BF-4C73-ACA4-EF363A8B1750}" destId="{46A9A623-5FF5-4896-A5A7-EF225F645D64}" srcOrd="3" destOrd="0" parTransId="{C1B8B65F-B73F-459B-ADB0-53141A213C1E}" sibTransId="{24F3E252-5E96-4A2B-8A82-82893FCE523B}"/>
    <dgm:cxn modelId="{AE15880A-160F-44F2-942E-018CB913F1B5}" type="presOf" srcId="{E61E848C-26EA-48B8-9B1C-6A7E0BEF6A11}" destId="{613A8270-6BBF-48F4-98D5-8D39C16B9016}" srcOrd="0" destOrd="1" presId="urn:microsoft.com/office/officeart/2005/8/layout/hList1"/>
    <dgm:cxn modelId="{57446610-719E-42CF-BDD0-03B0DC668005}" type="presOf" srcId="{61DA08AF-CBF5-4C54-902D-78B5C582174F}" destId="{47AB7F48-C3AD-453B-99AE-43A4B34EA5A6}" srcOrd="0" destOrd="0" presId="urn:microsoft.com/office/officeart/2005/8/layout/hList1"/>
    <dgm:cxn modelId="{50EDE312-8357-47A7-9DC5-6F958E823BEB}" type="presOf" srcId="{46A9A623-5FF5-4896-A5A7-EF225F645D64}" destId="{B717020E-5440-45EB-A830-DCE2BD375711}" srcOrd="0" destOrd="3" presId="urn:microsoft.com/office/officeart/2005/8/layout/hList1"/>
    <dgm:cxn modelId="{D0274619-0F6B-4CC0-8145-143FE19C386E}" type="presOf" srcId="{CFA19028-1BC2-46DC-8E2B-99E5C6AA2082}" destId="{CD548D97-8A38-45A5-99C4-11EEBDBDDFD2}" srcOrd="0" destOrd="0" presId="urn:microsoft.com/office/officeart/2005/8/layout/hList1"/>
    <dgm:cxn modelId="{CF1C5927-CEC3-4312-928F-720CD948B0A8}" srcId="{CFA19028-1BC2-46DC-8E2B-99E5C6AA2082}" destId="{2FB1A31E-9628-48CD-B841-79CC7165E36F}" srcOrd="0" destOrd="0" parTransId="{E1A9EE22-2B5E-4A27-8053-38BB7D897C0E}" sibTransId="{650887DB-3A7D-46B1-BEDC-C63B4C8A5319}"/>
    <dgm:cxn modelId="{9E22CF28-F825-46FD-8969-24CE547BC280}" srcId="{CFA19028-1BC2-46DC-8E2B-99E5C6AA2082}" destId="{BDEF89B3-4828-49BB-962D-ECCF210D25AF}" srcOrd="2" destOrd="0" parTransId="{9B92F678-846A-45B5-A5E2-92BF4003CE95}" sibTransId="{F1316A8E-3357-4A1E-A476-6DC63BC06360}"/>
    <dgm:cxn modelId="{8B34302B-B271-486A-908C-DE5CF94AAFCD}" srcId="{EF390B2D-C0BF-4C73-ACA4-EF363A8B1750}" destId="{ED402472-BFD6-4735-B5B1-CD92862478CE}" srcOrd="1" destOrd="0" parTransId="{05A8C69D-FCA8-4C2E-B75A-3002145AE9C5}" sibTransId="{0637FD4F-3F70-43F4-A572-111A386C44B8}"/>
    <dgm:cxn modelId="{D3D20D39-2F82-410B-9879-4EA827D8B58D}" srcId="{CFA19028-1BC2-46DC-8E2B-99E5C6AA2082}" destId="{D02C020E-D50E-4A5F-A4DB-72E816A831E4}" srcOrd="5" destOrd="0" parTransId="{B5B6D61A-2112-4B8A-9992-E4A5A5A4D1D0}" sibTransId="{2B8170BA-8112-44D0-B6C4-DB8FF89F3E7B}"/>
    <dgm:cxn modelId="{BA5E5D3C-528B-4C11-8696-520604FC8472}" type="presOf" srcId="{1CA7A6E5-F6E2-4D0E-A3A0-2DC362A1CE3C}" destId="{B717020E-5440-45EB-A830-DCE2BD375711}" srcOrd="0" destOrd="2" presId="urn:microsoft.com/office/officeart/2005/8/layout/hList1"/>
    <dgm:cxn modelId="{4B7CAD5D-26D0-4BBA-8808-BF802EC60F28}" srcId="{6ABE4872-14B3-4A99-81C0-5AC28D5D67FF}" destId="{CFA19028-1BC2-46DC-8E2B-99E5C6AA2082}" srcOrd="2" destOrd="0" parTransId="{7EC7DEA7-0129-439B-B655-4D234A00C133}" sibTransId="{45512C2C-8066-4C48-8321-A14732B37A01}"/>
    <dgm:cxn modelId="{3985EB5F-F086-4C8E-B946-F06862F0EA70}" srcId="{EF390B2D-C0BF-4C73-ACA4-EF363A8B1750}" destId="{A860FD65-1E44-48F3-B7BF-B107BF06B848}" srcOrd="7" destOrd="0" parTransId="{949A64DE-8FCC-47AA-8CD3-DDAD8CFE2C82}" sibTransId="{260242F9-B71D-4D03-BF35-B4F5FF65A36F}"/>
    <dgm:cxn modelId="{2A5C1861-440F-4B62-B79E-1EFE5D02CAC0}" type="presOf" srcId="{6E26EC1A-39E0-4E9B-A6CB-3CDF27D18E6D}" destId="{613A8270-6BBF-48F4-98D5-8D39C16B9016}" srcOrd="0" destOrd="3" presId="urn:microsoft.com/office/officeart/2005/8/layout/hList1"/>
    <dgm:cxn modelId="{DFD56E45-C577-4A89-8D07-10F683C73F44}" srcId="{EF390B2D-C0BF-4C73-ACA4-EF363A8B1750}" destId="{779787EB-3441-404B-AF70-7337AE677690}" srcOrd="0" destOrd="0" parTransId="{4E8D3EEA-A484-40AB-B515-6752D5FC0D71}" sibTransId="{C515036C-743F-4FE1-A299-9EBB10E00647}"/>
    <dgm:cxn modelId="{EEBE5B46-CF96-4CC1-B2F3-30DF0B371533}" srcId="{6ABE4872-14B3-4A99-81C0-5AC28D5D67FF}" destId="{EF390B2D-C0BF-4C73-ACA4-EF363A8B1750}" srcOrd="1" destOrd="0" parTransId="{D61CB528-CB76-45A9-8544-41E17C630613}" sibTransId="{9450910B-65E2-4B2B-B07C-72C7DF3878C6}"/>
    <dgm:cxn modelId="{4BBC6F46-F745-45F0-B8A7-21575E7AED10}" srcId="{EF390B2D-C0BF-4C73-ACA4-EF363A8B1750}" destId="{BD95A835-2C3D-4FCE-8EAC-120018877196}" srcOrd="4" destOrd="0" parTransId="{4448D6C7-C495-41BF-9534-97D0B9294B5A}" sibTransId="{20FE9229-66A4-4793-AA0C-A1625DF005FC}"/>
    <dgm:cxn modelId="{2B0AD668-A585-4CBB-A5CA-AB8A73960A06}" type="presOf" srcId="{ED402472-BFD6-4735-B5B1-CD92862478CE}" destId="{B717020E-5440-45EB-A830-DCE2BD375711}" srcOrd="0" destOrd="1" presId="urn:microsoft.com/office/officeart/2005/8/layout/hList1"/>
    <dgm:cxn modelId="{54AAFC4C-9715-425E-A98C-815D28413846}" type="presOf" srcId="{12FA3322-2CBF-4A44-9C7A-B45B7FB66BF0}" destId="{613A8270-6BBF-48F4-98D5-8D39C16B9016}" srcOrd="0" destOrd="4" presId="urn:microsoft.com/office/officeart/2005/8/layout/hList1"/>
    <dgm:cxn modelId="{74F9D76E-6F52-42BD-97DE-FA17A118D74D}" type="presOf" srcId="{0D44BF2A-8608-4AD7-8AAE-E4FB3E3139A4}" destId="{B717020E-5440-45EB-A830-DCE2BD375711}" srcOrd="0" destOrd="6" presId="urn:microsoft.com/office/officeart/2005/8/layout/hList1"/>
    <dgm:cxn modelId="{AAB91950-2EBE-47A7-BCEC-D7F52A9B463C}" type="presOf" srcId="{C27B3567-9B9E-45EF-AF6E-56AE09C7FB4A}" destId="{B717020E-5440-45EB-A830-DCE2BD375711}" srcOrd="0" destOrd="5" presId="urn:microsoft.com/office/officeart/2005/8/layout/hList1"/>
    <dgm:cxn modelId="{48AB8C52-4AE1-49C5-8E7C-8BCE67260F36}" srcId="{EF390B2D-C0BF-4C73-ACA4-EF363A8B1750}" destId="{0D44BF2A-8608-4AD7-8AAE-E4FB3E3139A4}" srcOrd="6" destOrd="0" parTransId="{9E635306-C4FA-40E2-BA87-73B5F470BC55}" sibTransId="{DAFA61B4-9FD6-4617-ADD6-15DEA3F648DE}"/>
    <dgm:cxn modelId="{1D5AAD79-8053-45CE-84D6-B8EF83BC9626}" type="presOf" srcId="{5EED66DD-D78F-4356-B210-E133A161BADF}" destId="{47AB7F48-C3AD-453B-99AE-43A4B34EA5A6}" srcOrd="0" destOrd="2" presId="urn:microsoft.com/office/officeart/2005/8/layout/hList1"/>
    <dgm:cxn modelId="{FD186C7A-5A2A-4212-8E96-EBAC145EF0C7}" srcId="{A9FEE4A3-4B12-4F6B-AE44-66A9B5E883B7}" destId="{61DA08AF-CBF5-4C54-902D-78B5C582174F}" srcOrd="0" destOrd="0" parTransId="{D76606C6-F413-4960-BA97-B98D0918CA09}" sibTransId="{2C4A5E49-BD9C-4CF5-89F9-CC5B27324F71}"/>
    <dgm:cxn modelId="{92BE6688-3DAD-4EEF-88B6-949B803832FB}" srcId="{CFA19028-1BC2-46DC-8E2B-99E5C6AA2082}" destId="{6E26EC1A-39E0-4E9B-A6CB-3CDF27D18E6D}" srcOrd="3" destOrd="0" parTransId="{82BB2979-1ECD-44DE-B5DC-DB3123178521}" sibTransId="{FA1D5145-05B8-4262-B1ED-A02FDCE22C5B}"/>
    <dgm:cxn modelId="{7332C28B-73E5-4DBC-A407-4A98D48F7D8B}" type="presOf" srcId="{BDEF89B3-4828-49BB-962D-ECCF210D25AF}" destId="{613A8270-6BBF-48F4-98D5-8D39C16B9016}" srcOrd="0" destOrd="2" presId="urn:microsoft.com/office/officeart/2005/8/layout/hList1"/>
    <dgm:cxn modelId="{B2600F8D-DF2F-4790-BBDC-AEF4C1566538}" srcId="{EF390B2D-C0BF-4C73-ACA4-EF363A8B1750}" destId="{C27B3567-9B9E-45EF-AF6E-56AE09C7FB4A}" srcOrd="5" destOrd="0" parTransId="{5384931D-62E9-44DE-BDD9-88280BD8BB1D}" sibTransId="{64F03281-2E98-4401-8414-40FC5B1FA149}"/>
    <dgm:cxn modelId="{D8FF6296-0343-419A-8732-96F404B025DA}" srcId="{CFA19028-1BC2-46DC-8E2B-99E5C6AA2082}" destId="{12FA3322-2CBF-4A44-9C7A-B45B7FB66BF0}" srcOrd="4" destOrd="0" parTransId="{42404591-388E-4581-BC66-8F58C617B072}" sibTransId="{CCE85CDE-5C88-4A24-AEC9-7DE94A91A3A8}"/>
    <dgm:cxn modelId="{890CC99E-0EDB-4908-B263-46270A5509EE}" type="presOf" srcId="{EF390B2D-C0BF-4C73-ACA4-EF363A8B1750}" destId="{6B3D54D8-49E2-431E-9F70-C71BF33EFB70}" srcOrd="0" destOrd="0" presId="urn:microsoft.com/office/officeart/2005/8/layout/hList1"/>
    <dgm:cxn modelId="{E61A72A5-5D0A-4C8C-ADEB-B28854C7A49E}" type="presOf" srcId="{A9FEE4A3-4B12-4F6B-AE44-66A9B5E883B7}" destId="{CEBEBEF1-AA9F-4030-8AD5-54B7BB2B6EDD}" srcOrd="0" destOrd="0" presId="urn:microsoft.com/office/officeart/2005/8/layout/hList1"/>
    <dgm:cxn modelId="{C6CD40A8-B529-4C29-8B35-148036300440}" srcId="{A9FEE4A3-4B12-4F6B-AE44-66A9B5E883B7}" destId="{5EED66DD-D78F-4356-B210-E133A161BADF}" srcOrd="2" destOrd="0" parTransId="{0B005631-7FE5-489B-BA8C-26D0FC2CD04C}" sibTransId="{3CDDA003-D42E-44DE-92E7-4223EA041BBE}"/>
    <dgm:cxn modelId="{2E9F1EAB-662E-46F3-BC8D-28B3F59333A3}" type="presOf" srcId="{779787EB-3441-404B-AF70-7337AE677690}" destId="{B717020E-5440-45EB-A830-DCE2BD375711}" srcOrd="0" destOrd="0" presId="urn:microsoft.com/office/officeart/2005/8/layout/hList1"/>
    <dgm:cxn modelId="{BEFE39AB-C858-4BD0-B5CA-AC612840D80B}" type="presOf" srcId="{BD95A835-2C3D-4FCE-8EAC-120018877196}" destId="{B717020E-5440-45EB-A830-DCE2BD375711}" srcOrd="0" destOrd="4" presId="urn:microsoft.com/office/officeart/2005/8/layout/hList1"/>
    <dgm:cxn modelId="{9D9EC0AB-4A0B-49DF-A012-65A718A37085}" type="presOf" srcId="{333F7E42-0C5E-4370-8808-F29B48BD4B43}" destId="{47AB7F48-C3AD-453B-99AE-43A4B34EA5A6}" srcOrd="0" destOrd="1" presId="urn:microsoft.com/office/officeart/2005/8/layout/hList1"/>
    <dgm:cxn modelId="{823803B5-7FC0-404E-9DE8-203BECA13B42}" srcId="{A9FEE4A3-4B12-4F6B-AE44-66A9B5E883B7}" destId="{333F7E42-0C5E-4370-8808-F29B48BD4B43}" srcOrd="1" destOrd="0" parTransId="{A1449CA3-16D5-4489-94FF-927559675537}" sibTransId="{79082292-7844-43E4-BF79-8C4C22EF9239}"/>
    <dgm:cxn modelId="{C55AFAB9-6CE7-423D-B80C-096BE5E3AA7D}" type="presOf" srcId="{2FB1A31E-9628-48CD-B841-79CC7165E36F}" destId="{613A8270-6BBF-48F4-98D5-8D39C16B9016}" srcOrd="0" destOrd="0" presId="urn:microsoft.com/office/officeart/2005/8/layout/hList1"/>
    <dgm:cxn modelId="{610F71C8-0BEA-4CA4-94CF-D020BDFEC243}" srcId="{EF390B2D-C0BF-4C73-ACA4-EF363A8B1750}" destId="{1CA7A6E5-F6E2-4D0E-A3A0-2DC362A1CE3C}" srcOrd="2" destOrd="0" parTransId="{B8192D33-4205-44CB-973D-2D98FB1506A5}" sibTransId="{39B318F9-E521-46E3-BCF7-81AC95CBCCAD}"/>
    <dgm:cxn modelId="{CBA327CD-41DC-42F6-B3CD-0E66D2821482}" srcId="{A9FEE4A3-4B12-4F6B-AE44-66A9B5E883B7}" destId="{B1D8AE23-3E65-4C12-B459-3DCE4E08919F}" srcOrd="3" destOrd="0" parTransId="{08030413-547C-4498-B5CF-307B5F46A18C}" sibTransId="{F64452AB-F072-47D2-9AFD-DD14BA4AD12D}"/>
    <dgm:cxn modelId="{C66A87D1-DB0A-41B2-9EFF-A61876897066}" srcId="{CFA19028-1BC2-46DC-8E2B-99E5C6AA2082}" destId="{E61E848C-26EA-48B8-9B1C-6A7E0BEF6A11}" srcOrd="1" destOrd="0" parTransId="{1CBD72AE-56D0-4914-BADE-E1F226199A4E}" sibTransId="{3AACFDC7-7BED-4E8A-B9FB-ADBF219C4A96}"/>
    <dgm:cxn modelId="{CC4D94D3-196F-417A-AEBF-8F1E39CB6EB8}" type="presOf" srcId="{A860FD65-1E44-48F3-B7BF-B107BF06B848}" destId="{B717020E-5440-45EB-A830-DCE2BD375711}" srcOrd="0" destOrd="7" presId="urn:microsoft.com/office/officeart/2005/8/layout/hList1"/>
    <dgm:cxn modelId="{34FFA7D7-2423-4380-AD23-40E0C8FF3261}" srcId="{6ABE4872-14B3-4A99-81C0-5AC28D5D67FF}" destId="{A9FEE4A3-4B12-4F6B-AE44-66A9B5E883B7}" srcOrd="0" destOrd="0" parTransId="{4B3A422A-47B2-4A33-9AD7-85235A433D95}" sibTransId="{F8E5ECAE-BEDC-4603-8003-D43E1DFB2DF2}"/>
    <dgm:cxn modelId="{DA5431DB-D415-49ED-AF48-E6B007CFFE32}" type="presOf" srcId="{55CDB1FF-CD40-47E8-B57A-1AF0956CC11D}" destId="{47AB7F48-C3AD-453B-99AE-43A4B34EA5A6}" srcOrd="0" destOrd="4" presId="urn:microsoft.com/office/officeart/2005/8/layout/hList1"/>
    <dgm:cxn modelId="{16083CE6-93A1-4266-9DDC-1CC7BA1E4832}" type="presOf" srcId="{B1D8AE23-3E65-4C12-B459-3DCE4E08919F}" destId="{47AB7F48-C3AD-453B-99AE-43A4B34EA5A6}" srcOrd="0" destOrd="3" presId="urn:microsoft.com/office/officeart/2005/8/layout/hList1"/>
    <dgm:cxn modelId="{7D2088EE-C88E-45DE-AFEA-B91A30D1CD46}" type="presOf" srcId="{D02C020E-D50E-4A5F-A4DB-72E816A831E4}" destId="{613A8270-6BBF-48F4-98D5-8D39C16B9016}" srcOrd="0" destOrd="5" presId="urn:microsoft.com/office/officeart/2005/8/layout/hList1"/>
    <dgm:cxn modelId="{C123B7EE-ED05-46E6-9061-01D2D9C80265}" type="presOf" srcId="{6ABE4872-14B3-4A99-81C0-5AC28D5D67FF}" destId="{F51A8352-3709-4ADD-AB83-83A5E31E96AD}" srcOrd="0" destOrd="0" presId="urn:microsoft.com/office/officeart/2005/8/layout/hList1"/>
    <dgm:cxn modelId="{037767F9-822E-41E3-A2C4-DDFD922B8EC1}" srcId="{A9FEE4A3-4B12-4F6B-AE44-66A9B5E883B7}" destId="{55CDB1FF-CD40-47E8-B57A-1AF0956CC11D}" srcOrd="4" destOrd="0" parTransId="{E8169B8C-3D97-4A23-8C14-E01ACB656152}" sibTransId="{F1749FDA-493B-49BB-A91C-5E313C0C5541}"/>
    <dgm:cxn modelId="{AC81A9C9-8B22-45DD-B5E3-A3E105080F97}" type="presParOf" srcId="{F51A8352-3709-4ADD-AB83-83A5E31E96AD}" destId="{D0325ED5-C536-4BFA-93DB-C122C02BB416}" srcOrd="0" destOrd="0" presId="urn:microsoft.com/office/officeart/2005/8/layout/hList1"/>
    <dgm:cxn modelId="{2C5C5A75-C5F7-4F8E-AB6A-FC8D8A2A0E7E}" type="presParOf" srcId="{D0325ED5-C536-4BFA-93DB-C122C02BB416}" destId="{CEBEBEF1-AA9F-4030-8AD5-54B7BB2B6EDD}" srcOrd="0" destOrd="0" presId="urn:microsoft.com/office/officeart/2005/8/layout/hList1"/>
    <dgm:cxn modelId="{48A48D96-1CF3-46F7-9950-0304DDFB8F22}" type="presParOf" srcId="{D0325ED5-C536-4BFA-93DB-C122C02BB416}" destId="{47AB7F48-C3AD-453B-99AE-43A4B34EA5A6}" srcOrd="1" destOrd="0" presId="urn:microsoft.com/office/officeart/2005/8/layout/hList1"/>
    <dgm:cxn modelId="{24DC6621-D690-447F-ABA4-D648EC5994DD}" type="presParOf" srcId="{F51A8352-3709-4ADD-AB83-83A5E31E96AD}" destId="{A7BEF57E-6E6A-454A-A412-525C35D15417}" srcOrd="1" destOrd="0" presId="urn:microsoft.com/office/officeart/2005/8/layout/hList1"/>
    <dgm:cxn modelId="{1330D64A-E549-4861-B35F-1471E31B6D97}" type="presParOf" srcId="{F51A8352-3709-4ADD-AB83-83A5E31E96AD}" destId="{5F97E244-8FC5-48FC-8B45-D7BFA288263C}" srcOrd="2" destOrd="0" presId="urn:microsoft.com/office/officeart/2005/8/layout/hList1"/>
    <dgm:cxn modelId="{D2C106EC-9803-42CB-91BA-FB7C71F10031}" type="presParOf" srcId="{5F97E244-8FC5-48FC-8B45-D7BFA288263C}" destId="{6B3D54D8-49E2-431E-9F70-C71BF33EFB70}" srcOrd="0" destOrd="0" presId="urn:microsoft.com/office/officeart/2005/8/layout/hList1"/>
    <dgm:cxn modelId="{6E520CCE-2B51-462A-AEB3-23F8697994B2}" type="presParOf" srcId="{5F97E244-8FC5-48FC-8B45-D7BFA288263C}" destId="{B717020E-5440-45EB-A830-DCE2BD375711}" srcOrd="1" destOrd="0" presId="urn:microsoft.com/office/officeart/2005/8/layout/hList1"/>
    <dgm:cxn modelId="{1C3F98B1-6E0A-41E7-8BDD-2EC9C13242F1}" type="presParOf" srcId="{F51A8352-3709-4ADD-AB83-83A5E31E96AD}" destId="{9A52DEFA-9E0C-48B7-8034-7D44A590D0A8}" srcOrd="3" destOrd="0" presId="urn:microsoft.com/office/officeart/2005/8/layout/hList1"/>
    <dgm:cxn modelId="{62A0D743-DB67-4812-84A1-840C96294089}" type="presParOf" srcId="{F51A8352-3709-4ADD-AB83-83A5E31E96AD}" destId="{8F962209-259D-433E-9D47-A0E272806C37}" srcOrd="4" destOrd="0" presId="urn:microsoft.com/office/officeart/2005/8/layout/hList1"/>
    <dgm:cxn modelId="{067F8C8C-D425-4F8B-94A0-CEF202EFF43E}" type="presParOf" srcId="{8F962209-259D-433E-9D47-A0E272806C37}" destId="{CD548D97-8A38-45A5-99C4-11EEBDBDDFD2}" srcOrd="0" destOrd="0" presId="urn:microsoft.com/office/officeart/2005/8/layout/hList1"/>
    <dgm:cxn modelId="{01C1E05F-1BAA-4D98-8D48-9A288B80DE4C}" type="presParOf" srcId="{8F962209-259D-433E-9D47-A0E272806C37}" destId="{613A8270-6BBF-48F4-98D5-8D39C16B9016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BC247B-4A34-4AD4-9344-EC6F82C08095}">
      <dsp:nvSpPr>
        <dsp:cNvPr id="0" name=""/>
        <dsp:cNvSpPr/>
      </dsp:nvSpPr>
      <dsp:spPr>
        <a:xfrm>
          <a:off x="824217" y="2504"/>
          <a:ext cx="3076710" cy="1846026"/>
        </a:xfrm>
        <a:prstGeom prst="bevel">
          <a:avLst/>
        </a:prstGeom>
        <a:solidFill>
          <a:schemeClr val="accent3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Data Understanding</a:t>
          </a:r>
        </a:p>
      </dsp:txBody>
      <dsp:txXfrm>
        <a:off x="1054970" y="233257"/>
        <a:ext cx="2615204" cy="1384520"/>
      </dsp:txXfrm>
    </dsp:sp>
    <dsp:sp modelId="{6F78D135-9226-44CB-A6BB-FD46E5C0C6B2}">
      <dsp:nvSpPr>
        <dsp:cNvPr id="0" name=""/>
        <dsp:cNvSpPr/>
      </dsp:nvSpPr>
      <dsp:spPr>
        <a:xfrm>
          <a:off x="4208599" y="2504"/>
          <a:ext cx="3076710" cy="1846026"/>
        </a:xfrm>
        <a:prstGeom prst="bevel">
          <a:avLst/>
        </a:prstGeom>
        <a:solidFill>
          <a:schemeClr val="accent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Data Preparation</a:t>
          </a:r>
        </a:p>
      </dsp:txBody>
      <dsp:txXfrm>
        <a:off x="4439352" y="233257"/>
        <a:ext cx="2615204" cy="1384520"/>
      </dsp:txXfrm>
    </dsp:sp>
    <dsp:sp modelId="{A7F6E9C6-BA7E-4E1D-B520-A62CC74DADC2}">
      <dsp:nvSpPr>
        <dsp:cNvPr id="0" name=""/>
        <dsp:cNvSpPr/>
      </dsp:nvSpPr>
      <dsp:spPr>
        <a:xfrm>
          <a:off x="824217" y="2156202"/>
          <a:ext cx="3076710" cy="1846026"/>
        </a:xfrm>
        <a:prstGeom prst="bevel">
          <a:avLst/>
        </a:prstGeom>
        <a:solidFill>
          <a:schemeClr val="accent6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Modeling</a:t>
          </a:r>
        </a:p>
      </dsp:txBody>
      <dsp:txXfrm>
        <a:off x="1054970" y="2386955"/>
        <a:ext cx="2615204" cy="1384520"/>
      </dsp:txXfrm>
    </dsp:sp>
    <dsp:sp modelId="{4B0E9E97-7D6C-4E15-8D45-952334466A9B}">
      <dsp:nvSpPr>
        <dsp:cNvPr id="0" name=""/>
        <dsp:cNvSpPr/>
      </dsp:nvSpPr>
      <dsp:spPr>
        <a:xfrm>
          <a:off x="4208599" y="2156202"/>
          <a:ext cx="3076710" cy="1846026"/>
        </a:xfrm>
        <a:prstGeom prst="bevel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Evaluation</a:t>
          </a:r>
        </a:p>
      </dsp:txBody>
      <dsp:txXfrm>
        <a:off x="4439352" y="2386955"/>
        <a:ext cx="2615204" cy="13845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BEBEF1-AA9F-4030-8AD5-54B7BB2B6EDD}">
      <dsp:nvSpPr>
        <dsp:cNvPr id="0" name=""/>
        <dsp:cNvSpPr/>
      </dsp:nvSpPr>
      <dsp:spPr>
        <a:xfrm>
          <a:off x="2495" y="58893"/>
          <a:ext cx="2432880" cy="662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High</a:t>
          </a:r>
        </a:p>
      </dsp:txBody>
      <dsp:txXfrm>
        <a:off x="2495" y="58893"/>
        <a:ext cx="2432880" cy="662400"/>
      </dsp:txXfrm>
    </dsp:sp>
    <dsp:sp modelId="{47AB7F48-C3AD-453B-99AE-43A4B34EA5A6}">
      <dsp:nvSpPr>
        <dsp:cNvPr id="0" name=""/>
        <dsp:cNvSpPr/>
      </dsp:nvSpPr>
      <dsp:spPr>
        <a:xfrm>
          <a:off x="2495" y="861999"/>
          <a:ext cx="2432880" cy="286672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/>
            <a:t>V4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/>
            <a:t>V10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/>
            <a:t>V12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/>
            <a:t>V14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/>
            <a:t>V17</a:t>
          </a:r>
        </a:p>
      </dsp:txBody>
      <dsp:txXfrm>
        <a:off x="2495" y="861999"/>
        <a:ext cx="2432880" cy="2866725"/>
      </dsp:txXfrm>
    </dsp:sp>
    <dsp:sp modelId="{6B3D54D8-49E2-431E-9F70-C71BF33EFB70}">
      <dsp:nvSpPr>
        <dsp:cNvPr id="0" name=""/>
        <dsp:cNvSpPr/>
      </dsp:nvSpPr>
      <dsp:spPr>
        <a:xfrm>
          <a:off x="2775978" y="84330"/>
          <a:ext cx="2432880" cy="662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Medium</a:t>
          </a:r>
        </a:p>
      </dsp:txBody>
      <dsp:txXfrm>
        <a:off x="2775978" y="84330"/>
        <a:ext cx="2432880" cy="662400"/>
      </dsp:txXfrm>
    </dsp:sp>
    <dsp:sp modelId="{B717020E-5440-45EB-A830-DCE2BD375711}">
      <dsp:nvSpPr>
        <dsp:cNvPr id="0" name=""/>
        <dsp:cNvSpPr/>
      </dsp:nvSpPr>
      <dsp:spPr>
        <a:xfrm>
          <a:off x="2775978" y="938310"/>
          <a:ext cx="2432880" cy="276497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V2-V3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V5-V9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V11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V13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V15-V16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V18-V23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V25-V28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300" kern="1200" dirty="0"/>
        </a:p>
      </dsp:txBody>
      <dsp:txXfrm>
        <a:off x="2775978" y="938310"/>
        <a:ext cx="2432880" cy="2764977"/>
      </dsp:txXfrm>
    </dsp:sp>
    <dsp:sp modelId="{CD548D97-8A38-45A5-99C4-11EEBDBDDFD2}">
      <dsp:nvSpPr>
        <dsp:cNvPr id="0" name=""/>
        <dsp:cNvSpPr/>
      </dsp:nvSpPr>
      <dsp:spPr>
        <a:xfrm>
          <a:off x="5549461" y="44648"/>
          <a:ext cx="2432880" cy="662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Drop</a:t>
          </a:r>
        </a:p>
      </dsp:txBody>
      <dsp:txXfrm>
        <a:off x="5549461" y="44648"/>
        <a:ext cx="2432880" cy="662400"/>
      </dsp:txXfrm>
    </dsp:sp>
    <dsp:sp modelId="{613A8270-6BBF-48F4-98D5-8D39C16B9016}">
      <dsp:nvSpPr>
        <dsp:cNvPr id="0" name=""/>
        <dsp:cNvSpPr/>
      </dsp:nvSpPr>
      <dsp:spPr>
        <a:xfrm>
          <a:off x="5549461" y="819263"/>
          <a:ext cx="2432880" cy="292370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Time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V1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V24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300" kern="1200" dirty="0"/>
        </a:p>
      </dsp:txBody>
      <dsp:txXfrm>
        <a:off x="5549461" y="819263"/>
        <a:ext cx="2432880" cy="29237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0307-B85C-446A-8EF0-0407D435D787}" type="datetimeFigureOut">
              <a:rPr lang="en-US" dirty="0"/>
              <a:t>5/29/2021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862E7-95FA-4FC4-9EC5-DDBFA8DC7417}" type="datetimeFigureOut">
              <a:rPr lang="en-US" dirty="0"/>
              <a:t>5/29/2021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987F2-A784-4F72-BB57-0E9EACDE722E}" type="datetimeFigureOut">
              <a:rPr lang="en-US" dirty="0"/>
              <a:t>5/29/2021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BD51E-4B19-444E-85C0-DBD7EB6263F4}" type="datetimeFigureOut">
              <a:rPr lang="en-US" dirty="0"/>
              <a:t>5/29/2021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7255A-4AD5-4D3E-9A0A-689DA3BA976C}" type="datetimeFigureOut">
              <a:rPr lang="en-US" dirty="0"/>
              <a:t>5/29/2021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0AD15-87AC-45B2-9EE5-8D165AF83CD7}" type="datetimeFigureOut">
              <a:rPr lang="en-US" dirty="0"/>
              <a:t>5/29/2021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0CCD-F0D6-4CC2-A4C8-2D7D0D875F02}" type="datetimeFigureOut">
              <a:rPr lang="en-US" dirty="0"/>
              <a:t>5/29/2021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FE2CC-454D-4466-AC55-B86DA0A87BAE}" type="datetimeFigureOut">
              <a:rPr lang="en-US" dirty="0"/>
              <a:t>5/29/2021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B647B1BF-4039-460D-A637-65428CBD720E}" type="datetimeFigureOut">
              <a:rPr lang="en-US" dirty="0"/>
              <a:t>5/29/2021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39ACE-9343-4EBE-B5CA-AEA240A1DC53}" type="datetimeFigureOut">
              <a:rPr lang="en-US" dirty="0"/>
              <a:t>5/29/2021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F7B-89C5-4DF7-A309-6263220147D4}" type="datetimeFigureOut">
              <a:rPr lang="en-US" dirty="0"/>
              <a:t>5/29/2021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95DE-FD64-4606-AE61-EC1136867CC6}" type="datetimeFigureOut">
              <a:rPr lang="en-US" dirty="0"/>
              <a:t>5/29/2021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0BBD-30FE-4CF1-900A-0C45149F8AF8}" type="datetimeFigureOut">
              <a:rPr lang="en-US" dirty="0"/>
              <a:t>5/29/2021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5F7F-3E81-4C65-A4D1-CB62D5B9DB91}" type="datetimeFigureOut">
              <a:rPr lang="en-US" dirty="0"/>
              <a:t>5/29/2021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ECC86-1672-4627-AEFE-EC5485C73905}" type="datetimeFigureOut">
              <a:rPr lang="en-US" dirty="0"/>
              <a:t>5/29/2021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B01F-D966-4C62-B900-0BE008A90C98}" type="datetimeFigureOut">
              <a:rPr lang="en-US" dirty="0"/>
              <a:t>5/29/2021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A0EA-7DC7-4964-BB97-B173EF3B859A}" type="datetimeFigureOut">
              <a:rPr lang="en-US" dirty="0"/>
              <a:t>5/29/2021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F52CC-F3D9-41D4-BCE4-C208E61A3F31}" type="datetimeFigureOut">
              <a:rPr lang="en-US" dirty="0"/>
              <a:t>5/29/2021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5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6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7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6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59FAC-0AB5-473D-8A0A-391FF86604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CREDIT CARD FRAUD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B4C5DA-E9EC-464B-8380-E5C08A98FC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Anomaly Detection in 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ECFF8A-275C-47AD-BA17-1BEE4D86C740}"/>
              </a:ext>
            </a:extLst>
          </p:cNvPr>
          <p:cNvSpPr txBox="1"/>
          <p:nvPr/>
        </p:nvSpPr>
        <p:spPr>
          <a:xfrm>
            <a:off x="8382000" y="5511726"/>
            <a:ext cx="381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tx1">
                    <a:lumMod val="85000"/>
                  </a:schemeClr>
                </a:solidFill>
              </a:rPr>
              <a:t>Presentation to ABC Company Data Science Team </a:t>
            </a:r>
            <a:br>
              <a:rPr lang="en-US" sz="1800" b="1" dirty="0">
                <a:solidFill>
                  <a:schemeClr val="tx1">
                    <a:lumMod val="85000"/>
                  </a:schemeClr>
                </a:solidFill>
              </a:rPr>
            </a:br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by Mary Donovan Martello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1264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E7FE1-6EF6-4DB0-81E5-3163A0C62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 Means Visualization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B2BA7D-984C-43A6-BF22-9202F9273CF4}"/>
              </a:ext>
            </a:extLst>
          </p:cNvPr>
          <p:cNvSpPr txBox="1"/>
          <p:nvPr/>
        </p:nvSpPr>
        <p:spPr>
          <a:xfrm>
            <a:off x="942109" y="2840182"/>
            <a:ext cx="92409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C234B8F-69AC-4163-A999-D7F41A3B0C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02079" y="988897"/>
            <a:ext cx="609600" cy="609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8AE16F-872C-4140-BA4E-B2ED4F1CD1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85736" y="2154076"/>
            <a:ext cx="5289453" cy="45533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4EBC58D-0012-453B-A962-C5B73D68E4CD}"/>
              </a:ext>
            </a:extLst>
          </p:cNvPr>
          <p:cNvSpPr txBox="1"/>
          <p:nvPr/>
        </p:nvSpPr>
        <p:spPr>
          <a:xfrm>
            <a:off x="323557" y="2840182"/>
            <a:ext cx="25603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2 Cluster</a:t>
            </a:r>
          </a:p>
        </p:txBody>
      </p:sp>
    </p:spTree>
    <p:extLst>
      <p:ext uri="{BB962C8B-B14F-4D97-AF65-F5344CB8AC3E}">
        <p14:creationId xmlns:p14="http://schemas.microsoft.com/office/powerpoint/2010/main" val="1299991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E7FE1-6EF6-4DB0-81E5-3163A0C62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 Means Visualization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A68DE40-6F59-44DB-91CA-67E2C3ED48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63039" y="1150711"/>
            <a:ext cx="609600" cy="609600"/>
          </a:xfrm>
          <a:prstGeom prst="rect">
            <a:avLst/>
          </a:prstGeom>
        </p:spPr>
      </p:pic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BB7047E7-4C76-4E9E-9ED4-707D5D3789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5990" y="2194559"/>
            <a:ext cx="4246473" cy="45368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3C6A48-BBE0-4194-8E05-D11D31BBF9D6}"/>
              </a:ext>
            </a:extLst>
          </p:cNvPr>
          <p:cNvSpPr txBox="1"/>
          <p:nvPr/>
        </p:nvSpPr>
        <p:spPr>
          <a:xfrm>
            <a:off x="393895" y="2686929"/>
            <a:ext cx="1828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2 Cluster</a:t>
            </a:r>
          </a:p>
        </p:txBody>
      </p:sp>
    </p:spTree>
    <p:extLst>
      <p:ext uri="{BB962C8B-B14F-4D97-AF65-F5344CB8AC3E}">
        <p14:creationId xmlns:p14="http://schemas.microsoft.com/office/powerpoint/2010/main" val="2448621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E7FE1-6EF6-4DB0-81E5-3163A0C62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 Means Visualization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B2BA7D-984C-43A6-BF22-9202F9273CF4}"/>
              </a:ext>
            </a:extLst>
          </p:cNvPr>
          <p:cNvSpPr txBox="1"/>
          <p:nvPr/>
        </p:nvSpPr>
        <p:spPr>
          <a:xfrm>
            <a:off x="942109" y="2840182"/>
            <a:ext cx="92409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7BF35E4-9D35-4A3D-8C99-1530C10452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02079" y="988897"/>
            <a:ext cx="609600" cy="609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4B97716-B795-4804-84E2-824ECB4460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4739" y="2382806"/>
            <a:ext cx="4815721" cy="40742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542A89-C8FF-45D5-A2AB-46E6506C66EE}"/>
              </a:ext>
            </a:extLst>
          </p:cNvPr>
          <p:cNvSpPr txBox="1"/>
          <p:nvPr/>
        </p:nvSpPr>
        <p:spPr>
          <a:xfrm>
            <a:off x="239151" y="2840182"/>
            <a:ext cx="2419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10 Cluster </a:t>
            </a:r>
          </a:p>
        </p:txBody>
      </p:sp>
    </p:spTree>
    <p:extLst>
      <p:ext uri="{BB962C8B-B14F-4D97-AF65-F5344CB8AC3E}">
        <p14:creationId xmlns:p14="http://schemas.microsoft.com/office/powerpoint/2010/main" val="2636286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E7FE1-6EF6-4DB0-81E5-3163A0C62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 Means Visualization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B2BA7D-984C-43A6-BF22-9202F9273CF4}"/>
              </a:ext>
            </a:extLst>
          </p:cNvPr>
          <p:cNvSpPr txBox="1"/>
          <p:nvPr/>
        </p:nvSpPr>
        <p:spPr>
          <a:xfrm>
            <a:off x="942109" y="2840182"/>
            <a:ext cx="92409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52D6C07-F57E-48D8-AC01-0EE571097B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52517" y="988897"/>
            <a:ext cx="609600" cy="609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63C9A49-F6D0-4370-892C-1C328CB7E629}"/>
              </a:ext>
            </a:extLst>
          </p:cNvPr>
          <p:cNvSpPr txBox="1"/>
          <p:nvPr/>
        </p:nvSpPr>
        <p:spPr>
          <a:xfrm>
            <a:off x="787791" y="2532185"/>
            <a:ext cx="3713871" cy="436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4A2039-E32B-4F4C-A247-E0037F36E4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3355" y="2114550"/>
            <a:ext cx="8258175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841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139CD-7844-4211-9DB2-DDAD77D02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885BFA-6320-4771-8F36-1DA7B616C0BE}"/>
              </a:ext>
            </a:extLst>
          </p:cNvPr>
          <p:cNvSpPr txBox="1"/>
          <p:nvPr/>
        </p:nvSpPr>
        <p:spPr>
          <a:xfrm>
            <a:off x="942109" y="2344133"/>
            <a:ext cx="93520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K Means Clusters as Classification Labels</a:t>
            </a:r>
            <a:r>
              <a:rPr lang="en-US" sz="3200" dirty="0"/>
              <a:t>: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15FC4E1-B5AD-47B6-B22F-792D03C4D6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66585" y="1136643"/>
            <a:ext cx="609600" cy="609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0ACF87-B0A9-4CBE-9668-F39BA3CB10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2109" y="3526797"/>
            <a:ext cx="10314432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521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3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139CD-7844-4211-9DB2-DDAD77D02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8F5E81-DF81-4900-84B7-9EA8D04B76E0}"/>
              </a:ext>
            </a:extLst>
          </p:cNvPr>
          <p:cNvSpPr txBox="1"/>
          <p:nvPr/>
        </p:nvSpPr>
        <p:spPr>
          <a:xfrm>
            <a:off x="582170" y="2369973"/>
            <a:ext cx="102647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K Means Clusters as an Input Feature in Classification Model</a:t>
            </a:r>
            <a:r>
              <a:rPr lang="en-US" sz="2800" dirty="0"/>
              <a:t>: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FA4BE1F-7BC8-45F9-969E-8F31610D65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23585" y="988897"/>
            <a:ext cx="609600" cy="609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B3537C-FE0E-4B35-BD62-A6100C2D25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170" y="3429000"/>
            <a:ext cx="9602864" cy="256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679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7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139CD-7844-4211-9DB2-DDAD77D02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8F5E81-DF81-4900-84B7-9EA8D04B76E0}"/>
              </a:ext>
            </a:extLst>
          </p:cNvPr>
          <p:cNvSpPr txBox="1"/>
          <p:nvPr/>
        </p:nvSpPr>
        <p:spPr>
          <a:xfrm>
            <a:off x="1031204" y="2229963"/>
            <a:ext cx="102647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One Class Support Vector Machine</a:t>
            </a:r>
            <a:r>
              <a:rPr lang="en-US" sz="3200" dirty="0"/>
              <a:t>: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F271F68-D3B1-4107-87DA-437936A7BE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91174" y="1091478"/>
            <a:ext cx="609600" cy="609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1CD1EB-5E40-4D16-BF89-F92E630431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879" y="3210535"/>
            <a:ext cx="9668302" cy="2444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065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39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139CD-7844-4211-9DB2-DDAD77D02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/ Next Steps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B2508C-134D-47D1-970A-72E32D4C9A7E}"/>
              </a:ext>
            </a:extLst>
          </p:cNvPr>
          <p:cNvSpPr txBox="1"/>
          <p:nvPr/>
        </p:nvSpPr>
        <p:spPr>
          <a:xfrm>
            <a:off x="652185" y="2818266"/>
            <a:ext cx="113315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ffectLst/>
                <a:ea typeface="Tahoma" panose="020B0604030504040204" pitchFamily="34" charset="0"/>
                <a:cs typeface="Tahoma" panose="020B0604030504040204" pitchFamily="34" charset="0"/>
              </a:rPr>
              <a:t>T</a:t>
            </a:r>
            <a:r>
              <a:rPr lang="en-US" sz="2400" dirty="0">
                <a:effectLst/>
                <a:ea typeface="Calibri" panose="020F0502020204030204" pitchFamily="34" charset="0"/>
              </a:rPr>
              <a:t>he </a:t>
            </a:r>
            <a:r>
              <a:rPr lang="en-US" sz="2400" dirty="0">
                <a:effectLst/>
                <a:ea typeface="SimSun" panose="02010600030101010101" pitchFamily="2" charset="-122"/>
              </a:rPr>
              <a:t>unsupervised One Class SVM model is a viable model for predicting credit card frauds.  Utilizing the k means clusters as features or labels in supervised models are also viable methods.  The clustering </a:t>
            </a:r>
            <a:r>
              <a:rPr lang="en-US" sz="2400">
                <a:effectLst/>
                <a:ea typeface="SimSun" panose="02010600030101010101" pitchFamily="2" charset="-122"/>
              </a:rPr>
              <a:t>visualization method </a:t>
            </a:r>
            <a:r>
              <a:rPr lang="en-US" sz="2400" dirty="0">
                <a:effectLst/>
                <a:ea typeface="SimSun" panose="02010600030101010101" pitchFamily="2" charset="-122"/>
              </a:rPr>
              <a:t>will take more work to become viable prediction methods</a:t>
            </a:r>
            <a:r>
              <a:rPr lang="en-US" sz="2400" dirty="0">
                <a:effectLst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US" sz="2400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2D8EE4-81B9-422D-AC3E-2352F445E40F}"/>
              </a:ext>
            </a:extLst>
          </p:cNvPr>
          <p:cNvSpPr txBox="1"/>
          <p:nvPr/>
        </p:nvSpPr>
        <p:spPr>
          <a:xfrm>
            <a:off x="680321" y="4919572"/>
            <a:ext cx="105265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ffectLst/>
                <a:ea typeface="SimSun" panose="02010600030101010101" pitchFamily="2" charset="-122"/>
              </a:rPr>
              <a:t>(1) Tune hyperparameters for the models, (2) make probabilistic predictions based on optimizing the classification threshold, (3) implement a cost matrix for evaluation, (4) optimize balancing approach, and (5) improve computing capacity to be able to employ the full dataset.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770919-D0DC-4A7C-BEE2-D473A3ECF939}"/>
              </a:ext>
            </a:extLst>
          </p:cNvPr>
          <p:cNvSpPr txBox="1"/>
          <p:nvPr/>
        </p:nvSpPr>
        <p:spPr>
          <a:xfrm>
            <a:off x="290945" y="2275417"/>
            <a:ext cx="3629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Conclusion: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4E2D9D-5882-467A-BF8C-E917CAD5708F}"/>
              </a:ext>
            </a:extLst>
          </p:cNvPr>
          <p:cNvSpPr txBox="1"/>
          <p:nvPr/>
        </p:nvSpPr>
        <p:spPr>
          <a:xfrm>
            <a:off x="290945" y="4450021"/>
            <a:ext cx="2798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Next Steps: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31B44A0-A301-4E20-ACD3-382FC22E13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06879" y="98889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918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232A7-EF24-421D-8DBB-EC0B3EA1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0" y="711664"/>
            <a:ext cx="9613861" cy="1080938"/>
          </a:xfrm>
        </p:spPr>
        <p:txBody>
          <a:bodyPr/>
          <a:lstStyle/>
          <a:p>
            <a:r>
              <a:rPr lang="en-US" dirty="0"/>
              <a:t>Assignment/Results/Next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865B9-87C1-43E7-9217-027BF9B5C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0" y="2503128"/>
            <a:ext cx="11193024" cy="4354872"/>
          </a:xfrm>
        </p:spPr>
        <p:txBody>
          <a:bodyPr/>
          <a:lstStyle/>
          <a:p>
            <a:r>
              <a:rPr lang="en-US" dirty="0"/>
              <a:t>Project Assignment:  Design a binary classification model to predict whether ABC Company’s credit card transactions are fraudulent transactions.</a:t>
            </a:r>
          </a:p>
          <a:p>
            <a:r>
              <a:rPr lang="en-US" dirty="0"/>
              <a:t>Results:  The One Class SVM (Recall of 90</a:t>
            </a:r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.72%</a:t>
            </a: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) </a:t>
            </a:r>
            <a:r>
              <a:rPr lang="en-US" dirty="0"/>
              <a:t>model is a viable classification model to classify ABC Company’s credit card account transactions as either fraudulent or non-fraudulent. </a:t>
            </a:r>
            <a:r>
              <a:rPr lang="en-US" dirty="0">
                <a:effectLst/>
                <a:ea typeface="SimSun" panose="02010600030101010101" pitchFamily="2" charset="-122"/>
              </a:rPr>
              <a:t>Utilizing the k means clusters as features or labels in supervised models are also viable methods.</a:t>
            </a:r>
            <a:endParaRPr lang="en-US" dirty="0"/>
          </a:p>
          <a:p>
            <a:r>
              <a:rPr lang="en-US" dirty="0"/>
              <a:t>Next Steps:  (1) improve models, (2) try different approaches to evaluating the models, (3) evaluate approaches to imbalanced data, (4) try different resampling methods for feature selection and supervised </a:t>
            </a:r>
            <a:r>
              <a:rPr lang="en-US"/>
              <a:t>models, and          (</a:t>
            </a:r>
            <a:r>
              <a:rPr lang="en-US" dirty="0"/>
              <a:t>5) increase computing capacity.  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248A0D8-7B1D-4D7A-8301-184F0A8D4E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24381" y="105624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333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23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DAB30-0ADF-42BF-87D8-B4D796BAD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Following CRISP-DM Stages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86C76B2-68C3-47A2-99CE-A1860926C7D9}"/>
              </a:ext>
            </a:extLst>
          </p:cNvPr>
          <p:cNvSpPr/>
          <p:nvPr/>
        </p:nvSpPr>
        <p:spPr>
          <a:xfrm>
            <a:off x="2050472" y="2286000"/>
            <a:ext cx="8109527" cy="3852333"/>
          </a:xfrm>
          <a:prstGeom prst="rect">
            <a:avLst/>
          </a:prstGeom>
        </p:spPr>
        <p:txBody>
          <a:bodyPr/>
          <a:lstStyle/>
          <a:p>
            <a:pPr lvl="0">
              <a:buChar char="•"/>
            </a:pPr>
            <a:endParaRPr lang="en-US"/>
          </a:p>
          <a:p>
            <a:pPr lvl="0">
              <a:buChar char="•"/>
            </a:pPr>
            <a:endParaRPr lang="en-US"/>
          </a:p>
          <a:p>
            <a:pPr lvl="0">
              <a:buChar char="•"/>
            </a:pPr>
            <a:endParaRPr lang="en-US"/>
          </a:p>
          <a:p>
            <a:pPr lvl="0">
              <a:buChar char="•"/>
            </a:pPr>
            <a:endParaRPr lang="en-US"/>
          </a:p>
        </p:txBody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E660DB35-E013-4C14-853C-764B7AC2440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57719852"/>
              </p:ext>
            </p:extLst>
          </p:nvPr>
        </p:nvGraphicFramePr>
        <p:xfrm>
          <a:off x="2050472" y="2133600"/>
          <a:ext cx="8109528" cy="4004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7908CAA-E228-44DD-ADC3-10CE92B7D3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06879" y="98889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750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3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4B172-7DAC-4D93-8F5E-F0E95FABE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Dataset:  ABC Company account information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E169465-1CAB-4B19-8BF3-BD718413F8C1}"/>
              </a:ext>
            </a:extLst>
          </p:cNvPr>
          <p:cNvSpPr txBox="1"/>
          <p:nvPr/>
        </p:nvSpPr>
        <p:spPr>
          <a:xfrm>
            <a:off x="1146464" y="2147313"/>
            <a:ext cx="3979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PCA Components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DA2C0C-7DFC-4CEA-BA5E-3F07110B640D}"/>
              </a:ext>
            </a:extLst>
          </p:cNvPr>
          <p:cNvSpPr txBox="1"/>
          <p:nvPr/>
        </p:nvSpPr>
        <p:spPr>
          <a:xfrm>
            <a:off x="2697990" y="5258545"/>
            <a:ext cx="3018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Other Features: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09FC975-2012-4A42-AC31-4BFD2A8751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06879" y="988897"/>
            <a:ext cx="609600" cy="609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EB0FD2-F3E2-43FE-9647-B2F01453D6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909" y="2662477"/>
            <a:ext cx="10951008" cy="9627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A131A7E-4D9D-44D2-8E0E-8B2CD12588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909" y="3960024"/>
            <a:ext cx="10951008" cy="85332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7D2425B-2E93-4BAF-881A-B405D3FEB1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16171" y="5312044"/>
            <a:ext cx="2508742" cy="1347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278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1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5C5E5-9070-47F5-8632-6AA28E04C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50" dirty="0"/>
              <a:t>Data Understanding: Differences in Fraud Cases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C3685D4-FC52-4BEE-9D16-D3546007E8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06879" y="988897"/>
            <a:ext cx="609600" cy="609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35EE61-9624-43A5-A7EA-B363825EEC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36182" y="2085315"/>
            <a:ext cx="4438650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704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58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5C5E5-9070-47F5-8632-6AA28E04C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Understanding: Variable Significance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3FC1261-D0A7-4A23-A078-FFAB15C11B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72914062"/>
              </p:ext>
            </p:extLst>
          </p:nvPr>
        </p:nvGraphicFramePr>
        <p:xfrm>
          <a:off x="1657927" y="2964873"/>
          <a:ext cx="7984837" cy="3787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2A26AB9-76D2-43BB-9F85-FD56659E7CAD}"/>
              </a:ext>
            </a:extLst>
          </p:cNvPr>
          <p:cNvSpPr txBox="1"/>
          <p:nvPr/>
        </p:nvSpPr>
        <p:spPr>
          <a:xfrm>
            <a:off x="680321" y="2035402"/>
            <a:ext cx="100111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fraud target variable is highly imbalanced:  0 = Non-fraud (99.83%) and 1 = Fraud (0.17%).  Resample for feature selection.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CF59D3F-EF78-4645-A136-E8D36C0873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06879" y="98889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993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4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3036C-BE6F-4665-9384-76700BB3E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7D6349-2010-462F-9A51-9267A478BC91}"/>
              </a:ext>
            </a:extLst>
          </p:cNvPr>
          <p:cNvSpPr txBox="1"/>
          <p:nvPr/>
        </p:nvSpPr>
        <p:spPr>
          <a:xfrm>
            <a:off x="680321" y="2161309"/>
            <a:ext cx="10995864" cy="4816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Unsupervised Learning Methods Analyzed: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One Class SVM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K Means Clustering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DBSCAN Clustering</a:t>
            </a:r>
          </a:p>
          <a:p>
            <a:pPr lvl="1"/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Methodology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Compare the unsupervised models with supervised models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Test each model with the Full Normal Dataset and the Select Feature Subset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Use original imbalanced data for unsupervised models and under sampled dataset for training data in supervised models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Use random sample of data because full dataset too large for computing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900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F5AC69E-BCAF-4DFB-AB4A-334631975D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92701" y="98889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015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84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E7FE1-6EF6-4DB0-81E5-3163A0C62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Class Support Vector Machine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B2BA7D-984C-43A6-BF22-9202F9273CF4}"/>
              </a:ext>
            </a:extLst>
          </p:cNvPr>
          <p:cNvSpPr txBox="1"/>
          <p:nvPr/>
        </p:nvSpPr>
        <p:spPr>
          <a:xfrm>
            <a:off x="1053200" y="2565342"/>
            <a:ext cx="924098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One Class SVM models are unsupervised because they train only on the positive records.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Only the fraud records used in training the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Use the trained model to make predictions on test data.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Test data includes both positive and negative fraud records.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C826908-C28B-4F92-BD8C-1E191BDA8F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02079" y="98889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432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1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E7FE1-6EF6-4DB0-81E5-3163A0C62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K Means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B2BA7D-984C-43A6-BF22-9202F9273CF4}"/>
              </a:ext>
            </a:extLst>
          </p:cNvPr>
          <p:cNvSpPr txBox="1"/>
          <p:nvPr/>
        </p:nvSpPr>
        <p:spPr>
          <a:xfrm>
            <a:off x="866760" y="2375948"/>
            <a:ext cx="9240982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Elbow Method to determine optimal clusters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600" dirty="0"/>
              <a:t>2 for Select Feature Subset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600" dirty="0"/>
              <a:t>10 for Full Normal Subset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A</a:t>
            </a:r>
            <a:r>
              <a:rPr lang="en-US" sz="2600" dirty="0">
                <a:effectLst/>
                <a:ea typeface="SimSun" panose="02010600030101010101" pitchFamily="2" charset="-122"/>
              </a:rPr>
              <a:t>nalyzed the models in three ways: (1) visualization of the clusters, (2) using the clusters from a two-cluster model as the classification labels in a supervised model, and (3) adding the clusters to the dataset as a feature and training a supervised model with the clusters as a feature.</a:t>
            </a:r>
            <a:endParaRPr lang="en-US" sz="2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AD1EB76-6EB8-46FC-AD18-987A83427D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06879" y="98889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389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6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7165</TotalTime>
  <Words>572</Words>
  <Application>Microsoft Office PowerPoint</Application>
  <PresentationFormat>Widescreen</PresentationFormat>
  <Paragraphs>79</Paragraphs>
  <Slides>17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Times New Roman</vt:lpstr>
      <vt:lpstr>Trebuchet MS</vt:lpstr>
      <vt:lpstr>Berlin</vt:lpstr>
      <vt:lpstr>CREDIT CARD FRAUD</vt:lpstr>
      <vt:lpstr>Assignment/Results/Next Steps</vt:lpstr>
      <vt:lpstr>Following CRISP-DM Stages</vt:lpstr>
      <vt:lpstr>Dataset:  ABC Company account information</vt:lpstr>
      <vt:lpstr>Data Understanding: Differences in Fraud Cases</vt:lpstr>
      <vt:lpstr>Data Understanding: Variable Significance</vt:lpstr>
      <vt:lpstr>Modeling</vt:lpstr>
      <vt:lpstr>One Class Support Vector Machine Model</vt:lpstr>
      <vt:lpstr>Analysis of K Means Model</vt:lpstr>
      <vt:lpstr>K Means Visualization</vt:lpstr>
      <vt:lpstr>K Means Visualization</vt:lpstr>
      <vt:lpstr>K Means Visualization</vt:lpstr>
      <vt:lpstr>K Means Visualization</vt:lpstr>
      <vt:lpstr>Evaluation</vt:lpstr>
      <vt:lpstr>Evaluation</vt:lpstr>
      <vt:lpstr>Evaluation</vt:lpstr>
      <vt:lpstr>Conclusion / 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DEFAULT</dc:title>
  <dc:creator>Mary Donovan Martello</dc:creator>
  <cp:lastModifiedBy>Mary Donovan Martello</cp:lastModifiedBy>
  <cp:revision>97</cp:revision>
  <dcterms:created xsi:type="dcterms:W3CDTF">2021-04-07T23:15:08Z</dcterms:created>
  <dcterms:modified xsi:type="dcterms:W3CDTF">2021-05-29T14:29:44Z</dcterms:modified>
</cp:coreProperties>
</file>

<file path=docProps/thumbnail.jpeg>
</file>